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8.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Lst>
  <p:sldSz cy="5143500" cx="9144000"/>
  <p:notesSz cx="6858000" cy="9144000"/>
  <p:embeddedFontLst>
    <p:embeddedFont>
      <p:font typeface="Roboto"/>
      <p:regular r:id="rId87"/>
      <p:bold r:id="rId88"/>
      <p:italic r:id="rId89"/>
      <p:boldItalic r:id="rId90"/>
    </p:embeddedFont>
    <p:embeddedFont>
      <p:font typeface="Helvetica Neue"/>
      <p:regular r:id="rId91"/>
      <p:bold r:id="rId92"/>
      <p:italic r:id="rId93"/>
      <p:boldItalic r:id="rId94"/>
    </p:embeddedFont>
    <p:embeddedFont>
      <p:font typeface="Helvetica Neue Light"/>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8" name="Krystal Maugh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HelveticaNeueLight-regular.fntdata"/><Relationship Id="rId94" Type="http://schemas.openxmlformats.org/officeDocument/2006/relationships/font" Target="fonts/HelveticaNeue-boldItalic.fntdata"/><Relationship Id="rId97" Type="http://schemas.openxmlformats.org/officeDocument/2006/relationships/font" Target="fonts/HelveticaNeueLight-italic.fntdata"/><Relationship Id="rId96" Type="http://schemas.openxmlformats.org/officeDocument/2006/relationships/font" Target="fonts/HelveticaNeueLight-bold.fntdata"/><Relationship Id="rId11" Type="http://schemas.openxmlformats.org/officeDocument/2006/relationships/slide" Target="slides/slide5.xml"/><Relationship Id="rId10" Type="http://schemas.openxmlformats.org/officeDocument/2006/relationships/slide" Target="slides/slide4.xml"/><Relationship Id="rId98" Type="http://schemas.openxmlformats.org/officeDocument/2006/relationships/font" Target="fonts/HelveticaNeueLight-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HelveticaNeue-regular.fntdata"/><Relationship Id="rId90" Type="http://schemas.openxmlformats.org/officeDocument/2006/relationships/font" Target="fonts/Roboto-boldItalic.fntdata"/><Relationship Id="rId93" Type="http://schemas.openxmlformats.org/officeDocument/2006/relationships/font" Target="fonts/HelveticaNeue-italic.fntdata"/><Relationship Id="rId92" Type="http://schemas.openxmlformats.org/officeDocument/2006/relationships/font" Target="fonts/HelveticaNeue-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font" Target="fonts/Roboto-bold.fntdata"/><Relationship Id="rId87" Type="http://schemas.openxmlformats.org/officeDocument/2006/relationships/font" Target="fonts/Roboto-regular.fntdata"/><Relationship Id="rId89" Type="http://schemas.openxmlformats.org/officeDocument/2006/relationships/font" Target="fonts/Roboto-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8-27T16:39:16.461">
    <p:pos x="6000" y="0"/>
    <p:text>might not use this. Not sure yet. It might just confuse people. The crypto people might appreciate it though.</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2-08-28T01:15:34.390">
    <p:pos x="6000" y="0"/>
    <p:text>more to say here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2-08-28T01:15:43.023">
    <p:pos x="6000" y="0"/>
    <p:text>more to say here too</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2-08-28T01:52:29.676">
    <p:pos x="6000" y="0"/>
    <p:text>todo</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2-08-28T01:52:23.349">
    <p:pos x="6000" y="0"/>
    <p:text>todo</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2-08-28T23:03:34.000">
    <p:pos x="6000" y="0"/>
    <p:text>say more about this</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2-08-27T17:47:34.080">
    <p:pos x="6000" y="0"/>
    <p:text>todo</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2-08-28T01:55:12.575">
    <p:pos x="6000" y="0"/>
    <p:text>todo</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2-08-28T01:53:27.772">
    <p:pos x="421" y="860"/>
    <p:text>todo more Sunday</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2-08-26T13:12:48.330">
    <p:pos x="284" y="718"/>
    <p:text>this slide may end up being more visual, as I am aware currently there is a lot of text. Just making note of the point of this slide with text for now.</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8-26T17:50:32.060">
    <p:pos x="421" y="135"/>
    <p:text>note: might end up just being bullet points and I may just say what is currently on this slide.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08-26T13:14:16.477">
    <p:pos x="6000" y="0"/>
    <p:text>This title may change. But trying to go from Elliptic curves to quantum</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08-28T01:30:30.936">
    <p:pos x="421" y="860"/>
    <p:text>might need to say a bit more about this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08-26T18:16:43.557">
    <p:pos x="6000" y="0"/>
    <p:text>p/12 comment</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08-28T18:15:07.779">
    <p:pos x="6000" y="0"/>
    <p:text>might want to explain. See https://arxiv.org/pdf/1107.1140.pdf</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08-27T17:40:49.496">
    <p:pos x="6000" y="0"/>
    <p:text>todo</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2-08-28T01:41:28.239">
    <p:pos x="6000" y="0"/>
    <p:text>not sure if should include. Can of worms?</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2-08-28T03:45:38.767">
    <p:pos x="6000" y="0"/>
    <p:text>should this be by l-isogenies via the Tate Module? so Dual Isogenies -&gt; Frobenius-q -&gt; l-isogenies?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[1]</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Hi, thanks for coming to my isogeny-based cryptography talk today. My name is Krystal Maughan and this summer I worked on a project related to explainability at JP Morgan AI Research. However, when I go back to school, my dissertation work will be related to isogenies.</a:t>
            </a:r>
            <a:endParaRPr sz="10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e452e36a4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e452e36a4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[10]</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But why did we even start caring about elliptic curves for cryptography? Elliptic curve cryptography has similar security guarantees compared to other traditional methods, but it uses fewer bits.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It uses the algebraic structure of the elliptic curve over finite fields and gives smaller keys based on Galois Fields. And this affects power consumption and the speed of cryptographic systems.</a:t>
            </a:r>
            <a:endParaRPr sz="1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e452e36a4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fe452e36a4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[11]</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So some of the protocols that use EC are listed here such as ECDH (Elliptic Curve Diffie-Hellman) and EdDSA, which is the Edwards-curve Digital Signature Algorithm which is based on Schnorr signature and twisted Edwards curve).</a:t>
            </a: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48054b935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48054b935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[12]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But we’re not going to talk about elliptic curve cryptography today. Elliptic curve cryptography is already a well-research area of cryptography and it generally relates to the Discrete Log Problem and there are well-known attacks specifically on elliptic curve cryptographic protocols.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48054b935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48054b935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[13]</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So why isogenies. Part of this has to do with the hardness properties of isogeny-based solutions</a:t>
            </a:r>
            <a:endParaRPr sz="10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48054b9356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48054b9356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[14]</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We use encryption every day, whether it is to connect a browser or for email authentication. The classic example used for encryption is called Diffie Hellman key exchange; when two persons (shown as Alice and Bob here) would like to send a message to each other without a third being able to listen in and decrypt their message. This third person called Mallory in this diagram, must not learn anything about the message and the decryption process must not be too easy so that Mallory can intercept the message.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48054b9356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48054b9356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[15]</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The challenge today is that quantum computing provides a significant threat to our classical methods of encryption. Companies such as Google, Microsoft, and IBM are already investing billions of dollars into quantum computing. We can even begin to think that in the future, we may even have personal quantum computers in our homes. This photo on the right shows Google’s Quantum computer, which is able to perform a task that a supercomputer takes 100,000 years to perform in just 200 seconds.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48054b9356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48054b9356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[16]</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So what does this mean if quantum computers can perform tasks faster? Well, since decryption is based on the hardness of encryption, it means that quantum computers could break our current classical methods of encryption. And the implications of this are threats to national security and to our personal security.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48054b9356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48054b9356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[17]</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And this is because the way encryption classically works is that it relies on problems that are easy to solve but difficult to reverse engineer. So think about Alice and Bob knowing with a key how to unlock the message, but Mallory having difficulty reverse engineering to find the key value and therefore decrypt the message. This is because encryption uses integer factorization to make complexity of computation impractically long for a computer to factorize into its component primes.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48054b9356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48054b9356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[18]</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Another difficult problem is called the Discrete Log Problem, or DLP. A quantum computer can solve these problems substantially faster, rendering classical encryption systems insecure. On the left, we see a chart from 2015 in which Quanta Magazine identified quantum breakable and quantum secure cryptography encryption.</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48054b9356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48054b9356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[19]</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Isogenies are a promising new type of encryption that start from an elliptic curve pairing of a type supersingular to generate a large random expander graph with Ramanujan properties. These properties make a walk along a path appear random to an onlooker, and make this particular type of encryption, isogeny based encryption, quantum-safe.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48054b935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48054b935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[2]</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So for today’s talk, I’m roughly going to talk about elliptic curves, which are the starting point to talk about isogenies, then how we find isogenies, and the elements we need to make crypto with them. I’ll about SIKE, SIDH and CSIDH and some of the recent news about SIDH, as well as post-quantum cryptography and my current project.</a:t>
            </a:r>
            <a:endParaRPr sz="10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48054b935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48054b935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[20]</a:t>
            </a:r>
            <a:endParaRPr/>
          </a:p>
          <a:p>
            <a:pPr indent="0" lvl="0" marL="0" rtl="0" algn="l">
              <a:spcBef>
                <a:spcPts val="0"/>
              </a:spcBef>
              <a:spcAft>
                <a:spcPts val="0"/>
              </a:spcAft>
              <a:buNone/>
            </a:pPr>
            <a:r>
              <a:rPr lang="en-GB"/>
              <a:t>So how do we even build isogenies, and how do we find them?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48054b9356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48054b9356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[21]</a:t>
            </a:r>
            <a:endParaRPr/>
          </a:p>
          <a:p>
            <a:pPr indent="0" lvl="0" marL="0" rtl="0" algn="l">
              <a:spcBef>
                <a:spcPts val="0"/>
              </a:spcBef>
              <a:spcAft>
                <a:spcPts val="0"/>
              </a:spcAft>
              <a:buNone/>
            </a:pPr>
            <a:r>
              <a:rPr lang="en-GB"/>
              <a:t>We can start by saying that isogenies are elliptic curve pairings, and they are made from very special elliptic-curve pairings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fe452e36a4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fe452e36a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[22]</a:t>
            </a:r>
            <a:endParaRPr/>
          </a:p>
          <a:p>
            <a:pPr indent="0" lvl="0" marL="0" rtl="0" algn="l">
              <a:spcBef>
                <a:spcPts val="0"/>
              </a:spcBef>
              <a:spcAft>
                <a:spcPts val="0"/>
              </a:spcAft>
              <a:buNone/>
            </a:pPr>
            <a:r>
              <a:rPr lang="en-GB"/>
              <a:t>These are supersingular elliptic curves, and supersingular is distinct from singular curves in general elliptic curve definitions, in the sense that all elliptic </a:t>
            </a:r>
            <a:r>
              <a:rPr lang="en-GB"/>
              <a:t>curves</a:t>
            </a:r>
            <a:r>
              <a:rPr lang="en-GB"/>
              <a:t> are nonsingular, because this ensures that the discrete logarithm problem is difficult to solve. Instead, they are supersingular, which we can blackbox as meaning superspecial. And this means that if we have a finite field F with p elements, a supersingular ellipitic curve is one E/F with the property that the endomorphism ring (which is the ring of homomorphisms from E to E) of E over the algebraic closure of F_p has (unusually large) rank of 4 as a module of Z (and this is what Hasse observed in 1936).</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48054b9356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48054b9356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[23]</a:t>
            </a:r>
            <a:endParaRPr/>
          </a:p>
          <a:p>
            <a:pPr indent="0" lvl="0" marL="0" rtl="0" algn="l">
              <a:spcBef>
                <a:spcPts val="0"/>
              </a:spcBef>
              <a:spcAft>
                <a:spcPts val="0"/>
              </a:spcAft>
              <a:buNone/>
            </a:pPr>
            <a:r>
              <a:rPr lang="en-GB"/>
              <a:t>Let’s talk about their rarity: Elkies proved that supersingular primes (which are defined such that for every elliptic curve E/Q, it is a prime p such that if E has good supersingular reduction at p, these supersingular primes are infinite in number.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e452e36a4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fe452e36a4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[24]</a:t>
            </a:r>
            <a:endParaRPr/>
          </a:p>
          <a:p>
            <a:pPr indent="0" lvl="0" marL="0" rtl="0" algn="l">
              <a:spcBef>
                <a:spcPts val="0"/>
              </a:spcBef>
              <a:spcAft>
                <a:spcPts val="0"/>
              </a:spcAft>
              <a:buNone/>
            </a:pPr>
            <a:r>
              <a:rPr lang="en-GB"/>
              <a:t>But finding a supersingular curve is hard.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e452e36a4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e452e36a4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[25] So much so that Sutherland, in 2016, wrote a paper about it.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fe452e36a4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fe452e36a4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[26]</a:t>
            </a:r>
            <a:endParaRPr/>
          </a:p>
          <a:p>
            <a:pPr indent="0" lvl="0" marL="0" rtl="0" algn="l">
              <a:spcBef>
                <a:spcPts val="0"/>
              </a:spcBef>
              <a:spcAft>
                <a:spcPts val="0"/>
              </a:spcAft>
              <a:buNone/>
            </a:pPr>
            <a:r>
              <a:rPr lang="en-GB"/>
              <a:t>Anyways, Schoof’s algorithm can be used to find supersingular elliptic curves. It can identify these in O(log^5p) time. This can be improved to O(log^4p) using Broker’s method.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fe452e36a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fe452e36a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[27]</a:t>
            </a:r>
            <a:endParaRPr/>
          </a:p>
          <a:p>
            <a:pPr indent="0" lvl="0" marL="0" rtl="0" algn="l">
              <a:spcBef>
                <a:spcPts val="0"/>
              </a:spcBef>
              <a:spcAft>
                <a:spcPts val="0"/>
              </a:spcAft>
              <a:buNone/>
            </a:pPr>
            <a:r>
              <a:rPr lang="en-GB"/>
              <a:t>The</a:t>
            </a:r>
            <a:r>
              <a:rPr lang="en-GB"/>
              <a:t> </a:t>
            </a:r>
            <a:r>
              <a:rPr lang="en-GB"/>
              <a:t>first</a:t>
            </a:r>
            <a:r>
              <a:rPr lang="en-GB"/>
              <a:t> isogeny cryptosystem was proposed by Couveignes in 1997. We can use Bröker’s Method to construct a supersingular elliptic curve E/F_p.</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fe452e36a4_1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fe452e36a4_1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[28]</a:t>
            </a:r>
            <a:endParaRPr/>
          </a:p>
          <a:p>
            <a:pPr indent="0" lvl="0" marL="0" rtl="0" algn="l">
              <a:spcBef>
                <a:spcPts val="0"/>
              </a:spcBef>
              <a:spcAft>
                <a:spcPts val="0"/>
              </a:spcAft>
              <a:buNone/>
            </a:pPr>
            <a:r>
              <a:rPr lang="en-GB"/>
              <a:t>And we can prove bijection by using Velu’s formula. So given an elliptic curve E/K and a point P in E(k) of order n, there is a separable isogeny of degree n, that can be computed using this Velu’s formula.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48054b9356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48054b9356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[29]</a:t>
            </a:r>
            <a:endParaRPr/>
          </a:p>
          <a:p>
            <a:pPr indent="0" lvl="0" marL="0" rtl="0" algn="l">
              <a:spcBef>
                <a:spcPts val="0"/>
              </a:spcBef>
              <a:spcAft>
                <a:spcPts val="0"/>
              </a:spcAft>
              <a:buNone/>
            </a:pPr>
            <a:r>
              <a:rPr lang="en-GB"/>
              <a:t>The isogeny is a surjective morphism that is also a group homomorphism, so for separable isogenies, the order of the kernel of the isogeny gives us its degree. Furthermore, each isogeny can be decomposed into the composition of a separable isogeny and a power of the p-power Frobenius morphism (which has a trivial kernel). And as our definition by Sutherland gave us earlier on, this should confirm that we have a supersingular elliptic curve isogeny.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48054b935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48054b935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[3]</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So briefly, who am I? I’m a current PhD student at the University of Vermont working between Computer Science and Pure Mathematics. I took a mathematical cryptography course with my now advisor, and after enjoying the course immensely, we decided that we should collaborate on research.</a:t>
            </a:r>
            <a:endParaRPr sz="10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fe452e36a4_1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fe452e36a4_1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[30]</a:t>
            </a:r>
            <a:endParaRPr/>
          </a:p>
          <a:p>
            <a:pPr indent="0" lvl="0" marL="0" rtl="0" algn="l">
              <a:spcBef>
                <a:spcPts val="0"/>
              </a:spcBef>
              <a:spcAft>
                <a:spcPts val="0"/>
              </a:spcAft>
              <a:buNone/>
            </a:pPr>
            <a:r>
              <a:rPr lang="en-GB"/>
              <a:t>We need our elliptic curve pairings to be isomorphic. So according to our Weierstrass cubic equation, we need</a:t>
            </a:r>
            <a:endParaRPr/>
          </a:p>
          <a:p>
            <a:pPr indent="0" lvl="0" marL="0" rtl="0" algn="l">
              <a:spcBef>
                <a:spcPts val="0"/>
              </a:spcBef>
              <a:spcAft>
                <a:spcPts val="0"/>
              </a:spcAft>
              <a:buNone/>
            </a:pPr>
            <a:r>
              <a:rPr lang="en-GB"/>
              <a:t>our elliptic curves to be nonsingular (so Delta is 0, where Delta is the discriminant of the Weierstrass</a:t>
            </a:r>
            <a:endParaRPr/>
          </a:p>
          <a:p>
            <a:pPr indent="0" lvl="0" marL="0" rtl="0" algn="l">
              <a:spcBef>
                <a:spcPts val="0"/>
              </a:spcBef>
              <a:spcAft>
                <a:spcPts val="0"/>
              </a:spcAft>
              <a:buNone/>
            </a:pPr>
            <a:r>
              <a:rPr lang="en-GB"/>
              <a:t>Equation, and j is the j-invariant of the elliptic equation) and we need them to be isomorphic over K bar so that </a:t>
            </a:r>
            <a:endParaRPr/>
          </a:p>
          <a:p>
            <a:pPr indent="0" lvl="0" marL="0" rtl="0" algn="l">
              <a:spcBef>
                <a:spcPts val="0"/>
              </a:spcBef>
              <a:spcAft>
                <a:spcPts val="0"/>
              </a:spcAft>
              <a:buNone/>
            </a:pPr>
            <a:r>
              <a:rPr lang="en-GB"/>
              <a:t>we can show that that they have the same j-invariant.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e452e36a4_1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e452e36a4_1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[31]</a:t>
            </a:r>
            <a:endParaRPr/>
          </a:p>
          <a:p>
            <a:pPr indent="0" lvl="0" marL="0" rtl="0" algn="l">
              <a:spcBef>
                <a:spcPts val="0"/>
              </a:spcBef>
              <a:spcAft>
                <a:spcPts val="0"/>
              </a:spcAft>
              <a:buNone/>
            </a:pPr>
            <a:r>
              <a:rPr lang="en-GB"/>
              <a:t>Lastly, we need the j-invariant. This is what the j-invariant looks like, and it involves the Modular discriminant, delta, which is defined by the fundamental domain of the modular group acting on the upper half plane.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fe452e36a4_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fe452e36a4_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[32]</a:t>
            </a:r>
            <a:endParaRPr/>
          </a:p>
          <a:p>
            <a:pPr indent="0" lvl="0" marL="0" rtl="0" algn="l">
              <a:spcBef>
                <a:spcPts val="0"/>
              </a:spcBef>
              <a:spcAft>
                <a:spcPts val="0"/>
              </a:spcAft>
              <a:buNone/>
            </a:pPr>
            <a:r>
              <a:rPr lang="en-GB"/>
              <a:t>So a j-invariant specifically is defined on the upper half-plane such that we can parameterize our elliptic curves over the complex numbers. So given an elliptic curve E/Q written in Weierstrass form, we can derive the j-invariant according to this formula.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fe452e36a4_1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fe452e36a4_1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[33]</a:t>
            </a:r>
            <a:endParaRPr/>
          </a:p>
          <a:p>
            <a:pPr indent="0" lvl="0" marL="0" rtl="0" algn="l">
              <a:spcBef>
                <a:spcPts val="0"/>
              </a:spcBef>
              <a:spcAft>
                <a:spcPts val="0"/>
              </a:spcAft>
              <a:buNone/>
            </a:pPr>
            <a:r>
              <a:rPr lang="en-GB"/>
              <a:t>And we define our j-invariant by the field of the characteristic k sa being 2 or 3 because 1728 is divisible only by 2 prime numbers; 2 or 3. And typically, if Delta is the denominator of the expression such that delta is 0, j would become undefined or infinity in our expression.</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e452e36a4_1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fe452e36a4_1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[34]</a:t>
            </a:r>
            <a:endParaRPr/>
          </a:p>
          <a:p>
            <a:pPr indent="0" lvl="0" marL="0" rtl="0" algn="l">
              <a:spcBef>
                <a:spcPts val="0"/>
              </a:spcBef>
              <a:spcAft>
                <a:spcPts val="0"/>
              </a:spcAft>
              <a:buNone/>
            </a:pPr>
            <a:r>
              <a:rPr lang="en-GB"/>
              <a:t>So the j-invariant also allows us to classify certain homomorphic properties of our elliptic curves which we will use in our cryptographic schemes to make our isogeny assumptions.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48054b935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48054b935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[35]</a:t>
            </a:r>
            <a:endParaRPr/>
          </a:p>
          <a:p>
            <a:pPr indent="0" lvl="0" marL="0" rtl="0" algn="l">
              <a:spcBef>
                <a:spcPts val="0"/>
              </a:spcBef>
              <a:spcAft>
                <a:spcPts val="0"/>
              </a:spcAft>
              <a:buNone/>
            </a:pPr>
            <a:r>
              <a:rPr lang="en-GB"/>
              <a:t>So how do we put together these things to make isogenies?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fe452e36a4_1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fe452e36a4_1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[36]</a:t>
            </a:r>
            <a:endParaRPr/>
          </a:p>
          <a:p>
            <a:pPr indent="0" lvl="0" marL="0" rtl="0" algn="l">
              <a:spcBef>
                <a:spcPts val="0"/>
              </a:spcBef>
              <a:spcAft>
                <a:spcPts val="0"/>
              </a:spcAft>
              <a:buNone/>
            </a:pPr>
            <a:r>
              <a:rPr lang="en-GB"/>
              <a:t>A pairing group that makes an isogeny is defined as a projective map between genus 1, from E to E’. It has to be surjective, have a finite kernel, is a group homomorphism, and has this elliptic curve defined by a short Weierstrass equation.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48054b9356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48054b9356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[37]</a:t>
            </a:r>
            <a:endParaRPr/>
          </a:p>
          <a:p>
            <a:pPr indent="0" lvl="0" marL="0" rtl="0" algn="l">
              <a:spcBef>
                <a:spcPts val="0"/>
              </a:spcBef>
              <a:spcAft>
                <a:spcPts val="0"/>
              </a:spcAft>
              <a:buNone/>
            </a:pPr>
            <a:r>
              <a:rPr lang="en-GB"/>
              <a:t>The concept of dual isogenies means that we have a homomorphism going in the opposite direction. So if we let phi be E_1 which maps to E_2, and that is a nonconstant isogeny of degree me, there exists a unique isogeny phi_prime that is E_2 to E_1 satisfying this rule.</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fe452e36a4_1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fe452e36a4_1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[38]</a:t>
            </a:r>
            <a:endParaRPr/>
          </a:p>
          <a:p>
            <a:pPr indent="0" lvl="0" marL="0" rtl="0" algn="l">
              <a:spcBef>
                <a:spcPts val="0"/>
              </a:spcBef>
              <a:spcAft>
                <a:spcPts val="0"/>
              </a:spcAft>
              <a:buNone/>
            </a:pPr>
            <a:r>
              <a:rPr lang="en-GB"/>
              <a:t>So this rule gives us the properties of the kernel of the multiplication by m map so it tells us that this [m] isa  finite separable map.</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48054b9356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48054b9356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[39]</a:t>
            </a:r>
            <a:endParaRPr/>
          </a:p>
          <a:p>
            <a:pPr indent="0" lvl="0" marL="0" rtl="0" algn="l">
              <a:spcBef>
                <a:spcPts val="0"/>
              </a:spcBef>
              <a:spcAft>
                <a:spcPts val="0"/>
              </a:spcAft>
              <a:buNone/>
            </a:pPr>
            <a:r>
              <a:rPr lang="en-GB"/>
              <a:t>I want to note that although we have been talking about elliptic curves and genus 1, that there is work being done on hyperelliptic curves of higher genus. These are Kummer surfaces, and there are isogenies that can be created using these surfaces, using something called the Weil Pairing, but Kummer spaces and hyperelliptic curves are beyond the scope of this talk.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48054b935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48054b935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[4]</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So let’s start with elliptic curves. What is an elliptic curve?</a:t>
            </a:r>
            <a:endParaRPr sz="10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fe452e36a4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fe452e36a4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[40]</a:t>
            </a:r>
            <a:endParaRPr/>
          </a:p>
          <a:p>
            <a:pPr indent="0" lvl="0" marL="0" rtl="0" algn="l">
              <a:spcBef>
                <a:spcPts val="0"/>
              </a:spcBef>
              <a:spcAft>
                <a:spcPts val="0"/>
              </a:spcAft>
              <a:buNone/>
            </a:pPr>
            <a:r>
              <a:rPr lang="en-GB"/>
              <a:t>But Weil pairings, generally, will help us show surjectivity. So if we let E/K be an elliptic curve, we can fix an integer m which is greater than or equal to 1, which is a prime such that p = characteristic (K) if p is more than 0.</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fe452e36a4_1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fe452e36a4_1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[41]</a:t>
            </a:r>
            <a:endParaRPr/>
          </a:p>
          <a:p>
            <a:pPr indent="0" lvl="0" marL="0" rtl="0" algn="l">
              <a:spcBef>
                <a:spcPts val="0"/>
              </a:spcBef>
              <a:spcAft>
                <a:spcPts val="0"/>
              </a:spcAft>
              <a:buNone/>
            </a:pPr>
            <a:r>
              <a:rPr lang="en-GB"/>
              <a:t>And this </a:t>
            </a:r>
            <a:r>
              <a:rPr lang="en-GB"/>
              <a:t>constraint</a:t>
            </a:r>
            <a:r>
              <a:rPr lang="en-GB"/>
              <a:t> allows us to compute the degree of an isogeny, and to show surjectivity using something called the Tate module.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fe452e36a4_1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fe452e36a4_1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[42]</a:t>
            </a:r>
            <a:endParaRPr/>
          </a:p>
          <a:p>
            <a:pPr indent="0" lvl="0" marL="0" rtl="0" algn="l">
              <a:spcBef>
                <a:spcPts val="0"/>
              </a:spcBef>
              <a:spcAft>
                <a:spcPts val="0"/>
              </a:spcAft>
              <a:buNone/>
            </a:pPr>
            <a:r>
              <a:rPr lang="en-GB"/>
              <a:t>So we now have a bag of things that help us make isogenies goodies. How do we make </a:t>
            </a:r>
            <a:r>
              <a:rPr lang="en-GB"/>
              <a:t>cryptography</a:t>
            </a:r>
            <a:r>
              <a:rPr lang="en-GB"/>
              <a:t> with these things? What does that begin to look like?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fe452e36a4_1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fe452e36a4_1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[43]</a:t>
            </a:r>
            <a:endParaRPr/>
          </a:p>
          <a:p>
            <a:pPr indent="0" lvl="0" marL="0" rtl="0" algn="l">
              <a:spcBef>
                <a:spcPts val="0"/>
              </a:spcBef>
              <a:spcAft>
                <a:spcPts val="0"/>
              </a:spcAft>
              <a:buNone/>
            </a:pPr>
            <a:r>
              <a:rPr lang="en-GB"/>
              <a:t>So now on to cryptography with isogenies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48054b9356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48054b9356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[44]</a:t>
            </a:r>
            <a:endParaRPr/>
          </a:p>
          <a:p>
            <a:pPr indent="0" lvl="0" marL="0" rtl="0" algn="l">
              <a:spcBef>
                <a:spcPts val="0"/>
              </a:spcBef>
              <a:spcAft>
                <a:spcPts val="0"/>
              </a:spcAft>
              <a:buNone/>
            </a:pPr>
            <a:r>
              <a:rPr lang="en-GB"/>
              <a:t>So we can start by computing an isogeny between two elliptic curves over the same finite field F_p^2. This is the supersingular isogeny problem and hardness is such that this is supposedly quantum safe.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48054b9356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48054b9356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[45]</a:t>
            </a:r>
            <a:endParaRPr/>
          </a:p>
          <a:p>
            <a:pPr indent="0" lvl="0" marL="0" rtl="0" algn="l">
              <a:spcBef>
                <a:spcPts val="0"/>
              </a:spcBef>
              <a:spcAft>
                <a:spcPts val="0"/>
              </a:spcAft>
              <a:buNone/>
            </a:pPr>
            <a:r>
              <a:rPr lang="en-GB"/>
              <a:t>When we do this process, we need to not reveal the endomorphism ring or have a method whereby computing the endomorphism ring is as difficult as it is for random supersingular curves. And we do this because this is where we need a lot of security constraints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48054b9356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48054b9356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[46]</a:t>
            </a:r>
            <a:endParaRPr/>
          </a:p>
          <a:p>
            <a:pPr indent="0" lvl="0" marL="0" rtl="0" algn="l">
              <a:spcBef>
                <a:spcPts val="0"/>
              </a:spcBef>
              <a:spcAft>
                <a:spcPts val="0"/>
              </a:spcAft>
              <a:buNone/>
            </a:pPr>
            <a:r>
              <a:rPr lang="en-GB"/>
              <a:t>If we know the starting endomorphism ring, we can open up our setup to have backdoors or torsion point attacks.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fe452e36a4_1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fe452e36a4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[47]</a:t>
            </a:r>
            <a:endParaRPr/>
          </a:p>
          <a:p>
            <a:pPr indent="0" lvl="0" marL="0" rtl="0" algn="l">
              <a:spcBef>
                <a:spcPts val="0"/>
              </a:spcBef>
              <a:spcAft>
                <a:spcPts val="0"/>
              </a:spcAft>
              <a:buNone/>
            </a:pPr>
            <a:r>
              <a:rPr lang="en-GB"/>
              <a:t>So often when we have isogeny protocols, we want to have an initial endomorphism ring and this L-isogeny path, where we take elliptic curves that are related by an isogeny of lth power degree and we compute l-isogenies along a path.</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fe452e36a4_1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fe452e36a4_1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[48]</a:t>
            </a:r>
            <a:endParaRPr/>
          </a:p>
          <a:p>
            <a:pPr indent="0" lvl="0" marL="0" rtl="0" algn="l">
              <a:spcBef>
                <a:spcPts val="0"/>
              </a:spcBef>
              <a:spcAft>
                <a:spcPts val="0"/>
              </a:spcAft>
              <a:buNone/>
            </a:pPr>
            <a:r>
              <a:rPr lang="en-GB"/>
              <a:t>And we use the Deuring correspondence to give us a bijection between supersingular elliptic curves over F_p</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48054b9356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48054b9356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[49]</a:t>
            </a:r>
            <a:endParaRPr/>
          </a:p>
          <a:p>
            <a:pPr indent="0" lvl="0" marL="0" rtl="0" algn="l">
              <a:spcBef>
                <a:spcPts val="0"/>
              </a:spcBef>
              <a:spcAft>
                <a:spcPts val="0"/>
              </a:spcAft>
              <a:buNone/>
            </a:pPr>
            <a:r>
              <a:rPr lang="en-GB"/>
              <a:t>So let’s look at SIKE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48054b935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48054b935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[5]</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Elliptic curves are curves of genus one having a specified base point. Each such curve can be written as a local in P^2 of a cubic equation with only one point, the base point, on the line at infinity. Then, after X and Y are scaled appropriately, an elliptic curve has an equation of the form that can be expressed as a Weierstrass equation.</a:t>
            </a:r>
            <a:endParaRPr sz="10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fe452e36a4_1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fe452e36a4_1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[50]</a:t>
            </a:r>
            <a:endParaRPr/>
          </a:p>
          <a:p>
            <a:pPr indent="0" lvl="0" marL="0" rtl="0" algn="l">
              <a:spcBef>
                <a:spcPts val="0"/>
              </a:spcBef>
              <a:spcAft>
                <a:spcPts val="0"/>
              </a:spcAft>
              <a:buNone/>
            </a:pPr>
            <a:r>
              <a:rPr lang="en-GB"/>
              <a:t>SIKE is an isogeny-based key capsulation suite based on pseudo-random walks in supersingular isogeny graphs. It is in stage 4 of the NIST standardization process on post-quantum cryptography.</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48054b9356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48054b935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[51]</a:t>
            </a:r>
            <a:endParaRPr/>
          </a:p>
          <a:p>
            <a:pPr indent="0" lvl="0" marL="0" rtl="0" algn="l">
              <a:spcBef>
                <a:spcPts val="0"/>
              </a:spcBef>
              <a:spcAft>
                <a:spcPts val="0"/>
              </a:spcAft>
              <a:buNone/>
            </a:pPr>
            <a:r>
              <a:rPr lang="en-GB"/>
              <a:t>It is made up of two parts: a PKE or public key encryption called SIKE.PKE and a secure encapsulation mechanism called SIKE.KEM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48054b935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48054b935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[52]</a:t>
            </a:r>
            <a:endParaRPr/>
          </a:p>
          <a:p>
            <a:pPr indent="0" lvl="0" marL="0" rtl="0" algn="l">
              <a:spcBef>
                <a:spcPts val="0"/>
              </a:spcBef>
              <a:spcAft>
                <a:spcPts val="0"/>
              </a:spcAft>
              <a:buNone/>
            </a:pPr>
            <a:r>
              <a:rPr lang="en-GB"/>
              <a:t>So what does this mean?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48054b9356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48054b935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[53]</a:t>
            </a:r>
            <a:endParaRPr/>
          </a:p>
          <a:p>
            <a:pPr indent="0" lvl="0" marL="0" rtl="0" algn="l">
              <a:spcBef>
                <a:spcPts val="0"/>
              </a:spcBef>
              <a:spcAft>
                <a:spcPts val="0"/>
              </a:spcAft>
              <a:buNone/>
            </a:pPr>
            <a:r>
              <a:rPr lang="en-GB"/>
              <a:t>It’s currently in the 4th round of the Post Quantum Standardization process as of July 5th 2022, when NIST announced the round 4 candidates. With this in mind, it is always being improved and modified because we want </a:t>
            </a:r>
            <a:r>
              <a:rPr lang="en-GB"/>
              <a:t>these protocols to be secure.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fe452e36a4_1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fe452e36a4_1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[54]</a:t>
            </a:r>
            <a:endParaRPr/>
          </a:p>
          <a:p>
            <a:pPr indent="0" lvl="0" marL="0" rtl="0" algn="l">
              <a:spcBef>
                <a:spcPts val="0"/>
              </a:spcBef>
              <a:spcAft>
                <a:spcPts val="0"/>
              </a:spcAft>
              <a:buNone/>
            </a:pPr>
            <a:r>
              <a:rPr lang="en-GB"/>
              <a:t>So the next isogenies related topic is an implementation of Diffie Hellman called SIDH.</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48054b9356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48054b9356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5000"/>
              </a:lnSpc>
              <a:spcBef>
                <a:spcPts val="1200"/>
              </a:spcBef>
              <a:spcAft>
                <a:spcPts val="0"/>
              </a:spcAft>
              <a:buClr>
                <a:schemeClr val="dk1"/>
              </a:buClr>
              <a:buSzPts val="1100"/>
              <a:buFont typeface="Arial"/>
              <a:buNone/>
            </a:pPr>
            <a:r>
              <a:rPr lang="en-GB" sz="1000">
                <a:solidFill>
                  <a:schemeClr val="dk1"/>
                </a:solidFill>
              </a:rPr>
              <a:t>[55] So in the traditional Diffie Hellman Key Exchange model, Alice picks a secret integer that she doesn’t reveal to anyone and so does Bob; let’s call these a and b. And then Alice sends to Bob the computed value of this function g^a (mod p) where p and g are public knowledge, and Bob sends to Alice the computed value of the function g^b (mod p). And we can represent this with a commutative diagram, where they get to share their common value or shared key g^ab or g^ba.</a:t>
            </a:r>
            <a:endParaRPr sz="10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48054b9356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48054b9356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5000"/>
              </a:lnSpc>
              <a:spcBef>
                <a:spcPts val="1200"/>
              </a:spcBef>
              <a:spcAft>
                <a:spcPts val="0"/>
              </a:spcAft>
              <a:buNone/>
            </a:pPr>
            <a:r>
              <a:rPr lang="en-GB" sz="1000">
                <a:solidFill>
                  <a:schemeClr val="dk1"/>
                </a:solidFill>
              </a:rPr>
              <a:t>[56]</a:t>
            </a:r>
            <a:endParaRPr sz="1000">
              <a:solidFill>
                <a:schemeClr val="dk1"/>
              </a:solidFill>
            </a:endParaRPr>
          </a:p>
          <a:p>
            <a:pPr indent="0" lvl="0" marL="0" rtl="0" algn="l">
              <a:lnSpc>
                <a:spcPct val="165000"/>
              </a:lnSpc>
              <a:spcBef>
                <a:spcPts val="1200"/>
              </a:spcBef>
              <a:spcAft>
                <a:spcPts val="0"/>
              </a:spcAft>
              <a:buClr>
                <a:schemeClr val="dk1"/>
              </a:buClr>
              <a:buSzPts val="1100"/>
              <a:buFont typeface="Arial"/>
              <a:buNone/>
            </a:pPr>
            <a:r>
              <a:rPr lang="en-GB" sz="1000">
                <a:solidFill>
                  <a:schemeClr val="dk1"/>
                </a:solidFill>
              </a:rPr>
              <a:t>So let’s try to do with this isogenies. We look at two elliptic curves, and try to do this with E_a and E_b in the same way, but we can’t directly. This just won’t commute.</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48054b9356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48054b9356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5000"/>
              </a:lnSpc>
              <a:spcBef>
                <a:spcPts val="1200"/>
              </a:spcBef>
              <a:spcAft>
                <a:spcPts val="0"/>
              </a:spcAft>
              <a:buNone/>
            </a:pPr>
            <a:r>
              <a:rPr lang="en-GB" sz="1000">
                <a:solidFill>
                  <a:schemeClr val="dk1"/>
                </a:solidFill>
              </a:rPr>
              <a:t>[57]</a:t>
            </a:r>
            <a:endParaRPr sz="1000">
              <a:solidFill>
                <a:schemeClr val="dk1"/>
              </a:solidFill>
            </a:endParaRPr>
          </a:p>
          <a:p>
            <a:pPr indent="0" lvl="0" marL="0" rtl="0" algn="l">
              <a:lnSpc>
                <a:spcPct val="165000"/>
              </a:lnSpc>
              <a:spcBef>
                <a:spcPts val="1200"/>
              </a:spcBef>
              <a:spcAft>
                <a:spcPts val="0"/>
              </a:spcAft>
              <a:buClr>
                <a:schemeClr val="dk1"/>
              </a:buClr>
              <a:buSzPts val="1100"/>
              <a:buFont typeface="Arial"/>
              <a:buNone/>
            </a:pPr>
            <a:r>
              <a:rPr lang="en-GB" sz="1000">
                <a:solidFill>
                  <a:schemeClr val="dk1"/>
                </a:solidFill>
              </a:rPr>
              <a:t>What we have to do instead is compute isogenies, which are labelled Phi_1 and Phi_2, which are the isogenies that can be initially generated by this supersingular elliptic curve over a field. By computing the corresponding isogeny (say, Phi_1) and the image curve (E1), what Alice has to do is compute the corresponding Isogeny Phi_1 and the image curve E_1 as well as Phi_1 (P2) and Phi_1 (Q2) which are the basis of torsions on E0. She then sends E_1, Phi_1 (P_2) and Phi_1 (Q2) to Bob.</a:t>
            </a:r>
            <a:endParaRPr sz="10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48054b9356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48054b9356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5000"/>
              </a:lnSpc>
              <a:spcBef>
                <a:spcPts val="1200"/>
              </a:spcBef>
              <a:spcAft>
                <a:spcPts val="0"/>
              </a:spcAft>
              <a:buNone/>
            </a:pPr>
            <a:r>
              <a:rPr lang="en-GB" sz="1000">
                <a:solidFill>
                  <a:schemeClr val="dk1"/>
                </a:solidFill>
              </a:rPr>
              <a:t>[58]</a:t>
            </a:r>
            <a:endParaRPr sz="1000">
              <a:solidFill>
                <a:schemeClr val="dk1"/>
              </a:solidFill>
            </a:endParaRPr>
          </a:p>
          <a:p>
            <a:pPr indent="0" lvl="0" marL="0" rtl="0" algn="l">
              <a:lnSpc>
                <a:spcPct val="165000"/>
              </a:lnSpc>
              <a:spcBef>
                <a:spcPts val="1200"/>
              </a:spcBef>
              <a:spcAft>
                <a:spcPts val="0"/>
              </a:spcAft>
              <a:buClr>
                <a:schemeClr val="dk1"/>
              </a:buClr>
              <a:buSzPts val="1100"/>
              <a:buFont typeface="Arial"/>
              <a:buNone/>
            </a:pPr>
            <a:r>
              <a:rPr lang="en-GB" sz="1000">
                <a:solidFill>
                  <a:schemeClr val="dk1"/>
                </a:solidFill>
              </a:rPr>
              <a:t>So Alice computes a corresponding isogeny upon receiving a corresponding P and Q from Bob and he does his calculations and then they can look at their corresponding isogenies Phi^1_1 and Phi^1_2, their image curves and their j-invariants and the shared secret. What makes our diagram commute is the j-invariant, which is j_12 for Alice and j_21 for Bob and this is the shared key or our equivalent of g^ab. </a:t>
            </a:r>
            <a:endParaRPr sz="10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48054b9356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48054b9356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5000"/>
              </a:lnSpc>
              <a:spcBef>
                <a:spcPts val="1200"/>
              </a:spcBef>
              <a:spcAft>
                <a:spcPts val="0"/>
              </a:spcAft>
              <a:buNone/>
            </a:pPr>
            <a:r>
              <a:rPr lang="en-GB" sz="1000">
                <a:solidFill>
                  <a:schemeClr val="dk1"/>
                </a:solidFill>
              </a:rPr>
              <a:t>[59]</a:t>
            </a:r>
            <a:endParaRPr sz="1000">
              <a:solidFill>
                <a:schemeClr val="dk1"/>
              </a:solidFill>
            </a:endParaRPr>
          </a:p>
          <a:p>
            <a:pPr indent="0" lvl="0" marL="0" rtl="0" algn="l">
              <a:lnSpc>
                <a:spcPct val="165000"/>
              </a:lnSpc>
              <a:spcBef>
                <a:spcPts val="1200"/>
              </a:spcBef>
              <a:spcAft>
                <a:spcPts val="0"/>
              </a:spcAft>
              <a:buClr>
                <a:schemeClr val="dk1"/>
              </a:buClr>
              <a:buSzPts val="1100"/>
              <a:buFont typeface="Arial"/>
              <a:buNone/>
            </a:pPr>
            <a:r>
              <a:rPr lang="en-GB" sz="1000">
                <a:solidFill>
                  <a:schemeClr val="dk1"/>
                </a:solidFill>
              </a:rPr>
              <a:t>So SIDH is a form of post-quantum Diffie Hellman key agreement with a non-abelian structure using isogenies. It supports four parameter sets and stands for Supersingular Diffie Hellman.</a:t>
            </a: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e452e36a4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fe452e36a4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[6]</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So we go from this elliptic curve form to its Weierstrass form of the equation giving a cubic equation.</a:t>
            </a:r>
            <a:endParaRPr sz="10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48054b935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48054b935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[60]</a:t>
            </a:r>
            <a:endParaRPr/>
          </a:p>
          <a:p>
            <a:pPr indent="0" lvl="0" marL="0" rtl="0" algn="l">
              <a:spcBef>
                <a:spcPts val="0"/>
              </a:spcBef>
              <a:spcAft>
                <a:spcPts val="0"/>
              </a:spcAft>
              <a:buNone/>
            </a:pPr>
            <a:r>
              <a:rPr lang="en-GB"/>
              <a:t>CSIDH uses this similar concept of commutativity using two-power and three-power isogeny groups and torsion points. It uses ideas (A and B) to commute.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48054b9356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48054b935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[61]</a:t>
            </a:r>
            <a:endParaRPr/>
          </a:p>
          <a:p>
            <a:pPr indent="0" lvl="0" marL="0" rtl="0" algn="l">
              <a:spcBef>
                <a:spcPts val="0"/>
              </a:spcBef>
              <a:spcAft>
                <a:spcPts val="0"/>
              </a:spcAft>
              <a:buNone/>
            </a:pPr>
            <a:r>
              <a:rPr lang="en-GB"/>
              <a:t>Now I”m going to talk about the robustness of Isogeny-based cryptography.</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48054b935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48054b935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[62]</a:t>
            </a:r>
            <a:endParaRPr/>
          </a:p>
          <a:p>
            <a:pPr indent="0" lvl="0" marL="0" rtl="0" algn="l">
              <a:spcBef>
                <a:spcPts val="0"/>
              </a:spcBef>
              <a:spcAft>
                <a:spcPts val="0"/>
              </a:spcAft>
              <a:buNone/>
            </a:pPr>
            <a:r>
              <a:rPr lang="en-GB"/>
              <a:t>There are two recent papers that have been in the news talking about attacks on SIDH; the first is by Castryck and Decru, called “An Efficient Key Recovery Attack on Sidh”, and the second is “Breaking SIDH in polynomial time”, by Robert and they literally came out at the beginning of summer of this year, so they are still </a:t>
            </a:r>
            <a:r>
              <a:rPr lang="en-GB"/>
              <a:t>relatively</a:t>
            </a:r>
            <a:r>
              <a:rPr lang="en-GB"/>
              <a:t> new.</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e452e36a4_1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fe452e36a4_1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[63]</a:t>
            </a:r>
            <a:endParaRPr/>
          </a:p>
          <a:p>
            <a:pPr indent="0" lvl="0" marL="0" rtl="0" algn="l">
              <a:spcBef>
                <a:spcPts val="0"/>
              </a:spcBef>
              <a:spcAft>
                <a:spcPts val="0"/>
              </a:spcAft>
              <a:buNone/>
            </a:pPr>
            <a:r>
              <a:rPr lang="en-GB"/>
              <a:t>So the summary of the paper “An efficient key recovery attack on SIDH” is that run on a single core, they were able to break Microsoft SIKE challenges p182 and p217 in 4 and 6 </a:t>
            </a:r>
            <a:r>
              <a:rPr lang="en-GB"/>
              <a:t>minutes respectively.</a:t>
            </a:r>
            <a:endParaRPr/>
          </a:p>
          <a:p>
            <a:pPr indent="0" lvl="0" marL="0" rtl="0" algn="l">
              <a:spcBef>
                <a:spcPts val="0"/>
              </a:spcBef>
              <a:spcAft>
                <a:spcPts val="0"/>
              </a:spcAft>
              <a:buNone/>
            </a:pPr>
            <a:r>
              <a:rPr lang="en-GB"/>
              <a:t>A run on the SIKE434 parameters, previously believed to meet NIST’s quantum security level 1, took 62 minutes on a single core.</a:t>
            </a:r>
            <a:endParaRPr/>
          </a:p>
          <a:p>
            <a:pPr indent="0" lvl="0" marL="0" rtl="0" algn="l">
              <a:spcBef>
                <a:spcPts val="0"/>
              </a:spcBef>
              <a:spcAft>
                <a:spcPts val="0"/>
              </a:spcAft>
              <a:buNone/>
            </a:pPr>
            <a:r>
              <a:rPr lang="en-GB"/>
              <a:t>They also ran their code on rando instances on SIKEp503 (which is part of level 2 security) and SIKEp610 (level 3) and SIKEp751 (level 5) and they were able to break these challenges in 2 hours 19 minute, 8 hours 15 min and 20 hours 37 minutes respectively. So what does this mean for isogenies?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48054b9356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48054b9356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[64]</a:t>
            </a:r>
            <a:endParaRPr/>
          </a:p>
          <a:p>
            <a:pPr indent="0" lvl="0" marL="0" rtl="0" algn="l">
              <a:spcBef>
                <a:spcPts val="0"/>
              </a:spcBef>
              <a:spcAft>
                <a:spcPts val="0"/>
              </a:spcAft>
              <a:buNone/>
            </a:pPr>
            <a:r>
              <a:rPr lang="en-GB"/>
              <a:t>It’s to be noted that this attack is on SIDH, not CSIDH and that currently SIDH is broken but CSIDH has not proven to be. The isogeny-based attacks on SIDH do not work for CSIDH. That being said, based on these attacks there are instances of SIKE that need to be fixed.</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48054b9356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48054b9356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[65]</a:t>
            </a:r>
            <a:endParaRPr/>
          </a:p>
          <a:p>
            <a:pPr indent="0" lvl="0" marL="0" rtl="0" algn="l">
              <a:spcBef>
                <a:spcPts val="0"/>
              </a:spcBef>
              <a:spcAft>
                <a:spcPts val="0"/>
              </a:spcAft>
              <a:buNone/>
            </a:pPr>
            <a:r>
              <a:rPr lang="en-GB"/>
              <a:t>So going on to my project</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fe452e36a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fe452e36a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[66]</a:t>
            </a:r>
            <a:endParaRPr/>
          </a:p>
          <a:p>
            <a:pPr indent="0" lvl="0" marL="0" rtl="0" algn="l">
              <a:spcBef>
                <a:spcPts val="0"/>
              </a:spcBef>
              <a:spcAft>
                <a:spcPts val="0"/>
              </a:spcAft>
              <a:buNone/>
            </a:pPr>
            <a:r>
              <a:rPr lang="en-GB"/>
              <a:t>A problem in isogenies protocols is that based on current methods, we need to generate a uniformly distributed supersingular curve, and so we need this trusted person who generates a curve that knows a path from E_0 to E.</a:t>
            </a:r>
            <a:endParaRPr/>
          </a:p>
          <a:p>
            <a:pPr indent="0" lvl="0" marL="0" rtl="0" algn="l">
              <a:spcBef>
                <a:spcPts val="0"/>
              </a:spcBef>
              <a:spcAft>
                <a:spcPts val="0"/>
              </a:spcAft>
              <a:buNone/>
            </a:pPr>
            <a:r>
              <a:rPr lang="en-GB"/>
              <a:t>So current solutions require a trusted party, but there is a lot of need (and interest) in finding ways that do not require a trusted party.</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fe452e36a4_1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fe452e36a4_1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1"/>
                </a:solidFill>
              </a:rPr>
              <a:t>[67]</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In 2019, De Feo, Masson, Petit and Sanso proposed a Diffie Hellman key exchange solution using isogeny based cryptography, but the fact that it requires a secure and trusted setup is an obstacle to the VDF (Verifiable Delay Function) being usable in real life. We describe in detail in a proposal our two approaches, labelled A1 and A2 here in our distributed scalable setup.</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48054b9356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48054b9356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[68]</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This particular project is complex in that it requires a niche skillset of computer science and Pure Mathematics. It requires us to build two separate approaches and evaluate the tradeoffs between the two systems, to evaluate a 1,000,000 distributed party system with usable time complexity and scalability and to consider other applications such as salvaging the currently-broken hash function proposed by Charles, Goren and Lauter in 2006.</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48054b9356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48054b9356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[69]</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Our Innovation, labelled in A1a and A1b and A2 are as such. In A1, we provide a multiparty computation system so that we now have a trusted setup that can be used with a VDF.</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In A1b, we compute the random isogeny walk in a multiparty homomorphic encryption setup, allowing us to outsource this computation to a third party, therefore reducing time and computational complexity, and in A2, we use a zero-knowledge proof recursively via a recursive zk-snark, which reduces our time complexity from O(n) to O(1). Our solutions may have applications to other settings, such as salvaging the currently-broken hash function proposed by Charles, Goren and Lauter in 2006.</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fe452e36a4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fe452e36a4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[7]</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And then when we say, genus one, we want to think of a genus as a representation of the number of holes in a surface. And this has to do with the connectedness in topology or cuts on a closed surface. So a genus one would look like this, genus 2, this, and genus 3. </a:t>
            </a:r>
            <a:endParaRPr sz="100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48054b935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48054b935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[70]</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For our first Approach ,we generate a key via a protocol that returns the public key and one share of the secret key to each party in our multiparty system. Then, we take the key of each party and create random coins for a random walk circuit and encrypt them. Then, the parties send the encrypted randomness and the starting point of the elliptic curve to the server.</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48054b9356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48054b9356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[71]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On the server, the server runs the circuit in a fully homomorphic encryption that computes encrypted E^i, using encrypted randomness, and the parties can together, or within a specified threshold, decrypt E^i using the shared secret key.</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48054b9356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48054b9356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[72]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Approach 2 uses the concept of proof carrying data, so that we provide the proof of computation to each following node in our system. This lowers the time complexity compared to the original random walk by De Feo et al from O(n) to O(1).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48054b9356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48054b9356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[73]</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In this approach, we plan to use recursive zero-knowledge snarks such as Halo.</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48054b9356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48054b9356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[74]</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Some of our challenges have been that zk snarks are driven by blockchain technology, and as such, are still fairly new and evolving. Also, to ensure that our system is secure, we will have to measure information theoretic leaks in our system. Finally, the scalability of this distributed system is unknown.</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48054b935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48054b935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[75]</a:t>
            </a:r>
            <a:endParaRPr/>
          </a:p>
          <a:p>
            <a:pPr indent="0" lvl="0" marL="0" rtl="0" algn="l">
              <a:spcBef>
                <a:spcPts val="0"/>
              </a:spcBef>
              <a:spcAft>
                <a:spcPts val="0"/>
              </a:spcAft>
              <a:buNone/>
            </a:pPr>
            <a:r>
              <a:rPr lang="en-GB"/>
              <a:t>So just to take a look at our current timeline…</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48054b9356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48054b9356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[76]</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Here is my current progress. I’ve been, since Spring of 2021, learning the background needed to pursue this research, which involves learning Pure Mathematics and Mathematical Cryptography, as well as Secure Computation. In Fall 2021, we wrote a proposal based on our expectations of the project, and hope to begin Approach I in Fall of 2022, Approach II in Spring 2023 and our Evaluation in Summer 2023.</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48054b935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48054b935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[77]</a:t>
            </a:r>
            <a:endParaRPr/>
          </a:p>
          <a:p>
            <a:pPr indent="0" lvl="0" marL="0" rtl="0" algn="l">
              <a:spcBef>
                <a:spcPts val="0"/>
              </a:spcBef>
              <a:spcAft>
                <a:spcPts val="0"/>
              </a:spcAft>
              <a:buNone/>
            </a:pPr>
            <a:r>
              <a:rPr lang="en-GB"/>
              <a:t>So in conclusion, we went through the process of starting from elliptic curves, supersingular elliptic curves, isogenies and various </a:t>
            </a:r>
            <a:r>
              <a:rPr lang="en-GB"/>
              <a:t>components</a:t>
            </a:r>
            <a:r>
              <a:rPr lang="en-GB"/>
              <a:t>, as well as protocols, We spoke about some of the problems within isogenies and my project.</a:t>
            </a:r>
            <a:endParaRPr/>
          </a:p>
          <a:p>
            <a:pPr indent="0" lvl="0" marL="0" rtl="0" algn="l">
              <a:spcBef>
                <a:spcPts val="0"/>
              </a:spcBef>
              <a:spcAft>
                <a:spcPts val="0"/>
              </a:spcAft>
              <a:buNone/>
            </a:pPr>
            <a:r>
              <a:rPr lang="en-GB"/>
              <a:t>Isogenies research is an exciting area, with a lot of unsolved problems. The community is growing rapidly, but there are still a lot of interesting problems to solve and “low hanging fruit” for young researchers like myself to engage in, whether mathematically or computationally, or both.</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48054b9356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148054b9356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[78]</a:t>
            </a:r>
            <a:endParaRPr/>
          </a:p>
          <a:p>
            <a:pPr indent="0" lvl="0" marL="0" rtl="0" algn="l">
              <a:spcBef>
                <a:spcPts val="0"/>
              </a:spcBef>
              <a:spcAft>
                <a:spcPts val="0"/>
              </a:spcAft>
              <a:buNone/>
            </a:pPr>
            <a:r>
              <a:rPr lang="en-GB"/>
              <a:t>At this time, I’d like to thank my advisors; one in Computer Science, Joe Near, one in Pure Mathematics, Christelle Vincent, and my other research advisor, Puck Rombach, for continuing to support my foundation, knowledge and learning in this area. Thank you so much. I can also share the slides and leave a list of references I used while making this presentation.</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fe452e36a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fe452e36a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e452e36a4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fe452e36a4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[8]</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And a base point is usually at infinity. So when we look at an elliptic curve, we usually have a point say O = [0,1,0] which means that the curve is parallel to the Y axis which is usually a characteristic of these curves. When we draw elliptic curves, there is usually a part of the curve with points that go towards infinity.</a:t>
            </a:r>
            <a:endParaRPr sz="1000"/>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fe452e36a4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fe452e36a4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e452e36a4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fe452e36a4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[9]</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There are also generally these two types of elliptic curves that are commonly seen; a cusp, which has one tangent and a node, which has two.</a:t>
            </a:r>
            <a:endParaRPr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itle">
  <p:cSld name="TITLE">
    <p:spTree>
      <p:nvGrpSpPr>
        <p:cNvPr id="9" name="Shape 9"/>
        <p:cNvGrpSpPr/>
        <p:nvPr/>
      </p:nvGrpSpPr>
      <p:grpSpPr>
        <a:xfrm>
          <a:off x="0" y="0"/>
          <a:ext cx="0" cy="0"/>
          <a:chOff x="0" y="0"/>
          <a:chExt cx="0" cy="0"/>
        </a:xfrm>
      </p:grpSpPr>
      <p:sp>
        <p:nvSpPr>
          <p:cNvPr id="10" name="Google Shape;10;p2"/>
          <p:cNvSpPr txBox="1"/>
          <p:nvPr>
            <p:ph type="title"/>
          </p:nvPr>
        </p:nvSpPr>
        <p:spPr>
          <a:xfrm>
            <a:off x="892969" y="863947"/>
            <a:ext cx="7358100" cy="1741200"/>
          </a:xfrm>
          <a:prstGeom prst="rect">
            <a:avLst/>
          </a:prstGeom>
          <a:noFill/>
          <a:ln>
            <a:noFill/>
          </a:ln>
        </p:spPr>
        <p:txBody>
          <a:bodyPr anchorCtr="0" anchor="b" bIns="32750" lIns="32750" spcFirstLastPara="1" rIns="32750" wrap="square" tIns="32750">
            <a:noAutofit/>
          </a:bodyPr>
          <a:lstStyle>
            <a:lvl1pPr lvl="0" algn="ctr">
              <a:lnSpc>
                <a:spcPct val="100000"/>
              </a:lnSpc>
              <a:spcBef>
                <a:spcPts val="0"/>
              </a:spcBef>
              <a:spcAft>
                <a:spcPts val="0"/>
              </a:spcAft>
              <a:buClr>
                <a:srgbClr val="FFFFFF"/>
              </a:buClr>
              <a:buSzPts val="1200"/>
              <a:buNone/>
              <a:defRPr/>
            </a:lvl1pPr>
            <a:lvl2pPr lvl="1" algn="ctr">
              <a:lnSpc>
                <a:spcPct val="100000"/>
              </a:lnSpc>
              <a:spcBef>
                <a:spcPts val="0"/>
              </a:spcBef>
              <a:spcAft>
                <a:spcPts val="0"/>
              </a:spcAft>
              <a:buClr>
                <a:srgbClr val="FFFFFF"/>
              </a:buClr>
              <a:buSzPts val="1200"/>
              <a:buNone/>
              <a:defRPr/>
            </a:lvl2pPr>
            <a:lvl3pPr lvl="2" algn="ctr">
              <a:lnSpc>
                <a:spcPct val="100000"/>
              </a:lnSpc>
              <a:spcBef>
                <a:spcPts val="0"/>
              </a:spcBef>
              <a:spcAft>
                <a:spcPts val="0"/>
              </a:spcAft>
              <a:buClr>
                <a:srgbClr val="FFFFFF"/>
              </a:buClr>
              <a:buSzPts val="1200"/>
              <a:buNone/>
              <a:defRPr/>
            </a:lvl3pPr>
            <a:lvl4pPr lvl="3" algn="ctr">
              <a:lnSpc>
                <a:spcPct val="100000"/>
              </a:lnSpc>
              <a:spcBef>
                <a:spcPts val="0"/>
              </a:spcBef>
              <a:spcAft>
                <a:spcPts val="0"/>
              </a:spcAft>
              <a:buClr>
                <a:srgbClr val="FFFFFF"/>
              </a:buClr>
              <a:buSzPts val="1200"/>
              <a:buNone/>
              <a:defRPr/>
            </a:lvl4pPr>
            <a:lvl5pPr lvl="4" algn="ctr">
              <a:lnSpc>
                <a:spcPct val="100000"/>
              </a:lnSpc>
              <a:spcBef>
                <a:spcPts val="0"/>
              </a:spcBef>
              <a:spcAft>
                <a:spcPts val="0"/>
              </a:spcAft>
              <a:buClr>
                <a:srgbClr val="FFFFFF"/>
              </a:buClr>
              <a:buSzPts val="1200"/>
              <a:buNone/>
              <a:defRPr/>
            </a:lvl5pPr>
            <a:lvl6pPr lvl="5" algn="ctr">
              <a:lnSpc>
                <a:spcPct val="100000"/>
              </a:lnSpc>
              <a:spcBef>
                <a:spcPts val="0"/>
              </a:spcBef>
              <a:spcAft>
                <a:spcPts val="0"/>
              </a:spcAft>
              <a:buClr>
                <a:srgbClr val="FFFFFF"/>
              </a:buClr>
              <a:buSzPts val="1200"/>
              <a:buNone/>
              <a:defRPr/>
            </a:lvl6pPr>
            <a:lvl7pPr lvl="6" algn="ctr">
              <a:lnSpc>
                <a:spcPct val="100000"/>
              </a:lnSpc>
              <a:spcBef>
                <a:spcPts val="0"/>
              </a:spcBef>
              <a:spcAft>
                <a:spcPts val="0"/>
              </a:spcAft>
              <a:buClr>
                <a:srgbClr val="FFFFFF"/>
              </a:buClr>
              <a:buSzPts val="1200"/>
              <a:buNone/>
              <a:defRPr/>
            </a:lvl7pPr>
            <a:lvl8pPr lvl="7" algn="ctr">
              <a:lnSpc>
                <a:spcPct val="100000"/>
              </a:lnSpc>
              <a:spcBef>
                <a:spcPts val="0"/>
              </a:spcBef>
              <a:spcAft>
                <a:spcPts val="0"/>
              </a:spcAft>
              <a:buClr>
                <a:srgbClr val="FFFFFF"/>
              </a:buClr>
              <a:buSzPts val="1200"/>
              <a:buNone/>
              <a:defRPr/>
            </a:lvl8pPr>
            <a:lvl9pPr lvl="8" algn="ctr">
              <a:lnSpc>
                <a:spcPct val="100000"/>
              </a:lnSpc>
              <a:spcBef>
                <a:spcPts val="0"/>
              </a:spcBef>
              <a:spcAft>
                <a:spcPts val="0"/>
              </a:spcAft>
              <a:buClr>
                <a:srgbClr val="FFFFFF"/>
              </a:buClr>
              <a:buSzPts val="1200"/>
              <a:buNone/>
              <a:defRPr/>
            </a:lvl9pPr>
          </a:lstStyle>
          <a:p/>
        </p:txBody>
      </p:sp>
      <p:sp>
        <p:nvSpPr>
          <p:cNvPr id="11" name="Google Shape;11;p2"/>
          <p:cNvSpPr txBox="1"/>
          <p:nvPr>
            <p:ph idx="1" type="body"/>
          </p:nvPr>
        </p:nvSpPr>
        <p:spPr>
          <a:xfrm>
            <a:off x="892969" y="2652117"/>
            <a:ext cx="7358100" cy="596100"/>
          </a:xfrm>
          <a:prstGeom prst="rect">
            <a:avLst/>
          </a:prstGeom>
          <a:noFill/>
          <a:ln>
            <a:noFill/>
          </a:ln>
        </p:spPr>
        <p:txBody>
          <a:bodyPr anchorCtr="0" anchor="t" bIns="32750" lIns="32750" spcFirstLastPara="1" rIns="32750" wrap="square" tIns="32750">
            <a:noAutofit/>
          </a:bodyPr>
          <a:lstStyle>
            <a:lvl1pPr indent="-228600" lvl="0" marL="457200" algn="ctr">
              <a:lnSpc>
                <a:spcPct val="100000"/>
              </a:lnSpc>
              <a:spcBef>
                <a:spcPts val="0"/>
              </a:spcBef>
              <a:spcAft>
                <a:spcPts val="0"/>
              </a:spcAft>
              <a:buClr>
                <a:srgbClr val="FFFFFF"/>
              </a:buClr>
              <a:buSzPts val="2100"/>
              <a:buFont typeface="Helvetica Neue Light"/>
              <a:buNone/>
              <a:defRPr sz="2100"/>
            </a:lvl1pPr>
            <a:lvl2pPr indent="-228600" lvl="1" marL="914400" algn="ctr">
              <a:lnSpc>
                <a:spcPct val="100000"/>
              </a:lnSpc>
              <a:spcBef>
                <a:spcPts val="0"/>
              </a:spcBef>
              <a:spcAft>
                <a:spcPts val="0"/>
              </a:spcAft>
              <a:buClr>
                <a:srgbClr val="FFFFFF"/>
              </a:buClr>
              <a:buSzPts val="2100"/>
              <a:buFont typeface="Helvetica Neue Light"/>
              <a:buNone/>
              <a:defRPr sz="2100"/>
            </a:lvl2pPr>
            <a:lvl3pPr indent="-228600" lvl="2" marL="1371600" algn="ctr">
              <a:lnSpc>
                <a:spcPct val="100000"/>
              </a:lnSpc>
              <a:spcBef>
                <a:spcPts val="0"/>
              </a:spcBef>
              <a:spcAft>
                <a:spcPts val="0"/>
              </a:spcAft>
              <a:buClr>
                <a:srgbClr val="FFFFFF"/>
              </a:buClr>
              <a:buSzPts val="2100"/>
              <a:buFont typeface="Helvetica Neue Light"/>
              <a:buNone/>
              <a:defRPr sz="2100"/>
            </a:lvl3pPr>
            <a:lvl4pPr indent="-228600" lvl="3" marL="1828800" algn="ctr">
              <a:lnSpc>
                <a:spcPct val="100000"/>
              </a:lnSpc>
              <a:spcBef>
                <a:spcPts val="0"/>
              </a:spcBef>
              <a:spcAft>
                <a:spcPts val="0"/>
              </a:spcAft>
              <a:buClr>
                <a:srgbClr val="FFFFFF"/>
              </a:buClr>
              <a:buSzPts val="2100"/>
              <a:buFont typeface="Helvetica Neue Light"/>
              <a:buNone/>
              <a:defRPr sz="2100"/>
            </a:lvl4pPr>
            <a:lvl5pPr indent="-228600" lvl="4" marL="2286000" algn="ctr">
              <a:lnSpc>
                <a:spcPct val="100000"/>
              </a:lnSpc>
              <a:spcBef>
                <a:spcPts val="0"/>
              </a:spcBef>
              <a:spcAft>
                <a:spcPts val="0"/>
              </a:spcAft>
              <a:buClr>
                <a:srgbClr val="FFFFFF"/>
              </a:buClr>
              <a:buSzPts val="2100"/>
              <a:buFont typeface="Helvetica Neue Light"/>
              <a:buNone/>
              <a:defRPr sz="2100"/>
            </a:lvl5pPr>
            <a:lvl6pPr indent="-285750" lvl="5" marL="2743200" algn="l">
              <a:lnSpc>
                <a:spcPct val="100000"/>
              </a:lnSpc>
              <a:spcBef>
                <a:spcPts val="2700"/>
              </a:spcBef>
              <a:spcAft>
                <a:spcPts val="0"/>
              </a:spcAft>
              <a:buClr>
                <a:srgbClr val="FFFFFF"/>
              </a:buClr>
              <a:buSzPts val="900"/>
              <a:buChar char="•"/>
              <a:defRPr/>
            </a:lvl6pPr>
            <a:lvl7pPr indent="-285750" lvl="6" marL="3200400" algn="l">
              <a:lnSpc>
                <a:spcPct val="100000"/>
              </a:lnSpc>
              <a:spcBef>
                <a:spcPts val="2700"/>
              </a:spcBef>
              <a:spcAft>
                <a:spcPts val="0"/>
              </a:spcAft>
              <a:buClr>
                <a:srgbClr val="FFFFFF"/>
              </a:buClr>
              <a:buSzPts val="900"/>
              <a:buChar char="•"/>
              <a:defRPr/>
            </a:lvl7pPr>
            <a:lvl8pPr indent="-285750" lvl="7" marL="3657600" algn="l">
              <a:lnSpc>
                <a:spcPct val="100000"/>
              </a:lnSpc>
              <a:spcBef>
                <a:spcPts val="2700"/>
              </a:spcBef>
              <a:spcAft>
                <a:spcPts val="0"/>
              </a:spcAft>
              <a:buClr>
                <a:srgbClr val="FFFFFF"/>
              </a:buClr>
              <a:buSzPts val="900"/>
              <a:buChar char="•"/>
              <a:defRPr/>
            </a:lvl8pPr>
            <a:lvl9pPr indent="-285750" lvl="8" marL="4114800" algn="l">
              <a:lnSpc>
                <a:spcPct val="100000"/>
              </a:lnSpc>
              <a:spcBef>
                <a:spcPts val="2700"/>
              </a:spcBef>
              <a:spcAft>
                <a:spcPts val="0"/>
              </a:spcAft>
              <a:buClr>
                <a:srgbClr val="FFFFFF"/>
              </a:buClr>
              <a:buSzPts val="900"/>
              <a:buChar char="•"/>
              <a:defRPr/>
            </a:lvl9pPr>
          </a:lstStyle>
          <a:p/>
        </p:txBody>
      </p:sp>
      <p:sp>
        <p:nvSpPr>
          <p:cNvPr id="12" name="Google Shape;12;p2"/>
          <p:cNvSpPr txBox="1"/>
          <p:nvPr>
            <p:ph idx="12" type="sldNum"/>
          </p:nvPr>
        </p:nvSpPr>
        <p:spPr>
          <a:xfrm>
            <a:off x="4437983" y="4875609"/>
            <a:ext cx="259200" cy="201000"/>
          </a:xfrm>
          <a:prstGeom prst="rect">
            <a:avLst/>
          </a:prstGeom>
          <a:noFill/>
          <a:ln>
            <a:noFill/>
          </a:ln>
        </p:spPr>
        <p:txBody>
          <a:bodyPr anchorCtr="0" anchor="t" bIns="32750" lIns="32750" spcFirstLastPara="1" rIns="32750" wrap="square" tIns="32750">
            <a:noAutofit/>
          </a:bodyPr>
          <a:lstStyle>
            <a:lvl1pPr indent="0" lvl="0" marL="0" algn="ctr">
              <a:lnSpc>
                <a:spcPct val="100000"/>
              </a:lnSpc>
              <a:spcBef>
                <a:spcPts val="0"/>
              </a:spcBef>
              <a:spcAft>
                <a:spcPts val="0"/>
              </a:spcAft>
              <a:buClr>
                <a:srgbClr val="FFFFFF"/>
              </a:buClr>
              <a:buSzPts val="1200"/>
              <a:buFont typeface="Helvetica Neue Light"/>
              <a:buNone/>
              <a:defRPr sz="1200"/>
            </a:lvl1pPr>
            <a:lvl2pPr indent="0" lvl="1" marL="0" algn="ctr">
              <a:lnSpc>
                <a:spcPct val="100000"/>
              </a:lnSpc>
              <a:spcBef>
                <a:spcPts val="0"/>
              </a:spcBef>
              <a:spcAft>
                <a:spcPts val="0"/>
              </a:spcAft>
              <a:buClr>
                <a:srgbClr val="FFFFFF"/>
              </a:buClr>
              <a:buSzPts val="1200"/>
              <a:buFont typeface="Helvetica Neue Light"/>
              <a:buNone/>
              <a:defRPr sz="1200"/>
            </a:lvl2pPr>
            <a:lvl3pPr indent="0" lvl="2" marL="0" algn="ctr">
              <a:lnSpc>
                <a:spcPct val="100000"/>
              </a:lnSpc>
              <a:spcBef>
                <a:spcPts val="0"/>
              </a:spcBef>
              <a:spcAft>
                <a:spcPts val="0"/>
              </a:spcAft>
              <a:buClr>
                <a:srgbClr val="FFFFFF"/>
              </a:buClr>
              <a:buSzPts val="1200"/>
              <a:buFont typeface="Helvetica Neue Light"/>
              <a:buNone/>
              <a:defRPr sz="1200"/>
            </a:lvl3pPr>
            <a:lvl4pPr indent="0" lvl="3" marL="0" algn="ctr">
              <a:lnSpc>
                <a:spcPct val="100000"/>
              </a:lnSpc>
              <a:spcBef>
                <a:spcPts val="0"/>
              </a:spcBef>
              <a:spcAft>
                <a:spcPts val="0"/>
              </a:spcAft>
              <a:buClr>
                <a:srgbClr val="FFFFFF"/>
              </a:buClr>
              <a:buSzPts val="1200"/>
              <a:buFont typeface="Helvetica Neue Light"/>
              <a:buNone/>
              <a:defRPr sz="1200"/>
            </a:lvl4pPr>
            <a:lvl5pPr indent="0" lvl="4" marL="0" algn="ctr">
              <a:lnSpc>
                <a:spcPct val="100000"/>
              </a:lnSpc>
              <a:spcBef>
                <a:spcPts val="0"/>
              </a:spcBef>
              <a:spcAft>
                <a:spcPts val="0"/>
              </a:spcAft>
              <a:buClr>
                <a:srgbClr val="FFFFFF"/>
              </a:buClr>
              <a:buSzPts val="1200"/>
              <a:buFont typeface="Helvetica Neue Light"/>
              <a:buNone/>
              <a:defRPr sz="1200"/>
            </a:lvl5pPr>
            <a:lvl6pPr indent="0" lvl="5" marL="0" algn="ctr">
              <a:lnSpc>
                <a:spcPct val="100000"/>
              </a:lnSpc>
              <a:spcBef>
                <a:spcPts val="0"/>
              </a:spcBef>
              <a:spcAft>
                <a:spcPts val="0"/>
              </a:spcAft>
              <a:buClr>
                <a:srgbClr val="FFFFFF"/>
              </a:buClr>
              <a:buSzPts val="1200"/>
              <a:buFont typeface="Helvetica Neue Light"/>
              <a:buNone/>
              <a:defRPr sz="1200"/>
            </a:lvl6pPr>
            <a:lvl7pPr indent="0" lvl="6" marL="0" algn="ctr">
              <a:lnSpc>
                <a:spcPct val="100000"/>
              </a:lnSpc>
              <a:spcBef>
                <a:spcPts val="0"/>
              </a:spcBef>
              <a:spcAft>
                <a:spcPts val="0"/>
              </a:spcAft>
              <a:buClr>
                <a:srgbClr val="FFFFFF"/>
              </a:buClr>
              <a:buSzPts val="1200"/>
              <a:buFont typeface="Helvetica Neue Light"/>
              <a:buNone/>
              <a:defRPr sz="1200"/>
            </a:lvl7pPr>
            <a:lvl8pPr indent="0" lvl="7" marL="0" algn="ctr">
              <a:lnSpc>
                <a:spcPct val="100000"/>
              </a:lnSpc>
              <a:spcBef>
                <a:spcPts val="0"/>
              </a:spcBef>
              <a:spcAft>
                <a:spcPts val="0"/>
              </a:spcAft>
              <a:buClr>
                <a:srgbClr val="FFFFFF"/>
              </a:buClr>
              <a:buSzPts val="1200"/>
              <a:buFont typeface="Helvetica Neue Light"/>
              <a:buNone/>
              <a:defRPr sz="1200"/>
            </a:lvl8pPr>
            <a:lvl9pPr indent="0" lvl="8" marL="0" algn="ctr">
              <a:lnSpc>
                <a:spcPct val="100000"/>
              </a:lnSpc>
              <a:spcBef>
                <a:spcPts val="0"/>
              </a:spcBef>
              <a:spcAft>
                <a:spcPts val="0"/>
              </a:spcAft>
              <a:buClr>
                <a:srgbClr val="FFFFFF"/>
              </a:buClr>
              <a:buSzPts val="1200"/>
              <a:buFont typeface="Helvetica Neue Light"/>
              <a:buNone/>
              <a:defRPr sz="1200"/>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46" name="Shape 46"/>
        <p:cNvGrpSpPr/>
        <p:nvPr/>
      </p:nvGrpSpPr>
      <p:grpSpPr>
        <a:xfrm>
          <a:off x="0" y="0"/>
          <a:ext cx="0" cy="0"/>
          <a:chOff x="0" y="0"/>
          <a:chExt cx="0" cy="0"/>
        </a:xfrm>
      </p:grpSpPr>
      <p:sp>
        <p:nvSpPr>
          <p:cNvPr id="47" name="Google Shape;47;p11"/>
          <p:cNvSpPr txBox="1"/>
          <p:nvPr>
            <p:ph idx="1" type="body"/>
          </p:nvPr>
        </p:nvSpPr>
        <p:spPr>
          <a:xfrm>
            <a:off x="892969" y="3355330"/>
            <a:ext cx="7358100" cy="281400"/>
          </a:xfrm>
          <a:prstGeom prst="rect">
            <a:avLst/>
          </a:prstGeom>
          <a:noFill/>
          <a:ln>
            <a:noFill/>
          </a:ln>
        </p:spPr>
        <p:txBody>
          <a:bodyPr anchorCtr="0" anchor="t" bIns="32750" lIns="32750" spcFirstLastPara="1" rIns="32750" wrap="square" tIns="32750">
            <a:noAutofit/>
          </a:bodyPr>
          <a:lstStyle>
            <a:lvl1pPr indent="-228600" lvl="0" marL="457200" algn="ctr">
              <a:lnSpc>
                <a:spcPct val="100000"/>
              </a:lnSpc>
              <a:spcBef>
                <a:spcPts val="0"/>
              </a:spcBef>
              <a:spcAft>
                <a:spcPts val="0"/>
              </a:spcAft>
              <a:buClr>
                <a:srgbClr val="FFFFFF"/>
              </a:buClr>
              <a:buSzPts val="1800"/>
              <a:buFont typeface="Helvetica Neue"/>
              <a:buNone/>
              <a:defRPr b="1" sz="1800">
                <a:latin typeface="Helvetica Neue"/>
                <a:ea typeface="Helvetica Neue"/>
                <a:cs typeface="Helvetica Neue"/>
                <a:sym typeface="Helvetica Neue"/>
              </a:defRPr>
            </a:lvl1pPr>
            <a:lvl2pPr indent="-285750" lvl="1" marL="914400" algn="l">
              <a:lnSpc>
                <a:spcPct val="100000"/>
              </a:lnSpc>
              <a:spcBef>
                <a:spcPts val="2700"/>
              </a:spcBef>
              <a:spcAft>
                <a:spcPts val="0"/>
              </a:spcAft>
              <a:buClr>
                <a:srgbClr val="FFFFFF"/>
              </a:buClr>
              <a:buSzPts val="900"/>
              <a:buChar char="•"/>
              <a:defRPr/>
            </a:lvl2pPr>
            <a:lvl3pPr indent="-285750" lvl="2" marL="1371600" algn="l">
              <a:lnSpc>
                <a:spcPct val="100000"/>
              </a:lnSpc>
              <a:spcBef>
                <a:spcPts val="2700"/>
              </a:spcBef>
              <a:spcAft>
                <a:spcPts val="0"/>
              </a:spcAft>
              <a:buClr>
                <a:srgbClr val="FFFFFF"/>
              </a:buClr>
              <a:buSzPts val="900"/>
              <a:buChar char="•"/>
              <a:defRPr/>
            </a:lvl3pPr>
            <a:lvl4pPr indent="-285750" lvl="3" marL="1828800" algn="l">
              <a:lnSpc>
                <a:spcPct val="100000"/>
              </a:lnSpc>
              <a:spcBef>
                <a:spcPts val="2700"/>
              </a:spcBef>
              <a:spcAft>
                <a:spcPts val="0"/>
              </a:spcAft>
              <a:buClr>
                <a:srgbClr val="FFFFFF"/>
              </a:buClr>
              <a:buSzPts val="900"/>
              <a:buChar char="•"/>
              <a:defRPr/>
            </a:lvl4pPr>
            <a:lvl5pPr indent="-285750" lvl="4" marL="2286000" algn="l">
              <a:lnSpc>
                <a:spcPct val="100000"/>
              </a:lnSpc>
              <a:spcBef>
                <a:spcPts val="2700"/>
              </a:spcBef>
              <a:spcAft>
                <a:spcPts val="0"/>
              </a:spcAft>
              <a:buClr>
                <a:srgbClr val="FFFFFF"/>
              </a:buClr>
              <a:buSzPts val="900"/>
              <a:buChar char="•"/>
              <a:defRPr/>
            </a:lvl5pPr>
            <a:lvl6pPr indent="-285750" lvl="5" marL="2743200" algn="l">
              <a:lnSpc>
                <a:spcPct val="100000"/>
              </a:lnSpc>
              <a:spcBef>
                <a:spcPts val="2700"/>
              </a:spcBef>
              <a:spcAft>
                <a:spcPts val="0"/>
              </a:spcAft>
              <a:buClr>
                <a:srgbClr val="FFFFFF"/>
              </a:buClr>
              <a:buSzPts val="900"/>
              <a:buChar char="•"/>
              <a:defRPr/>
            </a:lvl6pPr>
            <a:lvl7pPr indent="-285750" lvl="6" marL="3200400" algn="l">
              <a:lnSpc>
                <a:spcPct val="100000"/>
              </a:lnSpc>
              <a:spcBef>
                <a:spcPts val="2700"/>
              </a:spcBef>
              <a:spcAft>
                <a:spcPts val="0"/>
              </a:spcAft>
              <a:buClr>
                <a:srgbClr val="FFFFFF"/>
              </a:buClr>
              <a:buSzPts val="900"/>
              <a:buChar char="•"/>
              <a:defRPr/>
            </a:lvl7pPr>
            <a:lvl8pPr indent="-285750" lvl="7" marL="3657600" algn="l">
              <a:lnSpc>
                <a:spcPct val="100000"/>
              </a:lnSpc>
              <a:spcBef>
                <a:spcPts val="2700"/>
              </a:spcBef>
              <a:spcAft>
                <a:spcPts val="0"/>
              </a:spcAft>
              <a:buClr>
                <a:srgbClr val="FFFFFF"/>
              </a:buClr>
              <a:buSzPts val="900"/>
              <a:buChar char="•"/>
              <a:defRPr/>
            </a:lvl8pPr>
            <a:lvl9pPr indent="-285750" lvl="8" marL="4114800" algn="l">
              <a:lnSpc>
                <a:spcPct val="100000"/>
              </a:lnSpc>
              <a:spcBef>
                <a:spcPts val="2700"/>
              </a:spcBef>
              <a:spcAft>
                <a:spcPts val="0"/>
              </a:spcAft>
              <a:buClr>
                <a:srgbClr val="FFFFFF"/>
              </a:buClr>
              <a:buSzPts val="900"/>
              <a:buChar char="•"/>
              <a:defRPr/>
            </a:lvl9pPr>
          </a:lstStyle>
          <a:p/>
        </p:txBody>
      </p:sp>
      <p:sp>
        <p:nvSpPr>
          <p:cNvPr id="48" name="Google Shape;48;p11"/>
          <p:cNvSpPr txBox="1"/>
          <p:nvPr>
            <p:ph idx="2" type="body"/>
          </p:nvPr>
        </p:nvSpPr>
        <p:spPr>
          <a:xfrm>
            <a:off x="892969" y="2243584"/>
            <a:ext cx="7358100" cy="375000"/>
          </a:xfrm>
          <a:prstGeom prst="rect">
            <a:avLst/>
          </a:prstGeom>
          <a:noFill/>
          <a:ln>
            <a:noFill/>
          </a:ln>
        </p:spPr>
        <p:txBody>
          <a:bodyPr anchorCtr="0" anchor="ctr" bIns="32750" lIns="32750" spcFirstLastPara="1" rIns="32750" wrap="square" tIns="32750">
            <a:noAutofit/>
          </a:bodyPr>
          <a:lstStyle>
            <a:lvl1pPr indent="-228600" lvl="0" marL="457200" algn="ctr">
              <a:lnSpc>
                <a:spcPct val="100000"/>
              </a:lnSpc>
              <a:spcBef>
                <a:spcPts val="1500"/>
              </a:spcBef>
              <a:spcAft>
                <a:spcPts val="0"/>
              </a:spcAft>
              <a:buClr>
                <a:srgbClr val="FFFFFF"/>
              </a:buClr>
              <a:buSzPts val="2600"/>
              <a:buFont typeface="Helvetica Neue Light"/>
              <a:buNone/>
              <a:defRPr sz="2600"/>
            </a:lvl1pPr>
            <a:lvl2pPr indent="-285750" lvl="1" marL="914400" algn="l">
              <a:lnSpc>
                <a:spcPct val="100000"/>
              </a:lnSpc>
              <a:spcBef>
                <a:spcPts val="2700"/>
              </a:spcBef>
              <a:spcAft>
                <a:spcPts val="0"/>
              </a:spcAft>
              <a:buClr>
                <a:srgbClr val="FFFFFF"/>
              </a:buClr>
              <a:buSzPts val="900"/>
              <a:buChar char="•"/>
              <a:defRPr/>
            </a:lvl2pPr>
            <a:lvl3pPr indent="-285750" lvl="2" marL="1371600" algn="l">
              <a:lnSpc>
                <a:spcPct val="100000"/>
              </a:lnSpc>
              <a:spcBef>
                <a:spcPts val="2700"/>
              </a:spcBef>
              <a:spcAft>
                <a:spcPts val="0"/>
              </a:spcAft>
              <a:buClr>
                <a:srgbClr val="FFFFFF"/>
              </a:buClr>
              <a:buSzPts val="900"/>
              <a:buChar char="•"/>
              <a:defRPr/>
            </a:lvl3pPr>
            <a:lvl4pPr indent="-285750" lvl="3" marL="1828800" algn="l">
              <a:lnSpc>
                <a:spcPct val="100000"/>
              </a:lnSpc>
              <a:spcBef>
                <a:spcPts val="2700"/>
              </a:spcBef>
              <a:spcAft>
                <a:spcPts val="0"/>
              </a:spcAft>
              <a:buClr>
                <a:srgbClr val="FFFFFF"/>
              </a:buClr>
              <a:buSzPts val="900"/>
              <a:buChar char="•"/>
              <a:defRPr/>
            </a:lvl4pPr>
            <a:lvl5pPr indent="-285750" lvl="4" marL="2286000" algn="l">
              <a:lnSpc>
                <a:spcPct val="100000"/>
              </a:lnSpc>
              <a:spcBef>
                <a:spcPts val="2700"/>
              </a:spcBef>
              <a:spcAft>
                <a:spcPts val="0"/>
              </a:spcAft>
              <a:buClr>
                <a:srgbClr val="FFFFFF"/>
              </a:buClr>
              <a:buSzPts val="900"/>
              <a:buChar char="•"/>
              <a:defRPr/>
            </a:lvl5pPr>
            <a:lvl6pPr indent="-285750" lvl="5" marL="2743200" algn="l">
              <a:lnSpc>
                <a:spcPct val="100000"/>
              </a:lnSpc>
              <a:spcBef>
                <a:spcPts val="2700"/>
              </a:spcBef>
              <a:spcAft>
                <a:spcPts val="0"/>
              </a:spcAft>
              <a:buClr>
                <a:srgbClr val="FFFFFF"/>
              </a:buClr>
              <a:buSzPts val="900"/>
              <a:buChar char="•"/>
              <a:defRPr/>
            </a:lvl6pPr>
            <a:lvl7pPr indent="-285750" lvl="6" marL="3200400" algn="l">
              <a:lnSpc>
                <a:spcPct val="100000"/>
              </a:lnSpc>
              <a:spcBef>
                <a:spcPts val="2700"/>
              </a:spcBef>
              <a:spcAft>
                <a:spcPts val="0"/>
              </a:spcAft>
              <a:buClr>
                <a:srgbClr val="FFFFFF"/>
              </a:buClr>
              <a:buSzPts val="900"/>
              <a:buChar char="•"/>
              <a:defRPr/>
            </a:lvl7pPr>
            <a:lvl8pPr indent="-285750" lvl="7" marL="3657600" algn="l">
              <a:lnSpc>
                <a:spcPct val="100000"/>
              </a:lnSpc>
              <a:spcBef>
                <a:spcPts val="2700"/>
              </a:spcBef>
              <a:spcAft>
                <a:spcPts val="0"/>
              </a:spcAft>
              <a:buClr>
                <a:srgbClr val="FFFFFF"/>
              </a:buClr>
              <a:buSzPts val="900"/>
              <a:buChar char="•"/>
              <a:defRPr/>
            </a:lvl8pPr>
            <a:lvl9pPr indent="-285750" lvl="8" marL="4114800" algn="l">
              <a:lnSpc>
                <a:spcPct val="100000"/>
              </a:lnSpc>
              <a:spcBef>
                <a:spcPts val="2700"/>
              </a:spcBef>
              <a:spcAft>
                <a:spcPts val="0"/>
              </a:spcAft>
              <a:buClr>
                <a:srgbClr val="FFFFFF"/>
              </a:buClr>
              <a:buSzPts val="900"/>
              <a:buChar char="•"/>
              <a:defRPr/>
            </a:lvl9pPr>
          </a:lstStyle>
          <a:p/>
        </p:txBody>
      </p:sp>
      <p:sp>
        <p:nvSpPr>
          <p:cNvPr id="49" name="Google Shape;49;p11"/>
          <p:cNvSpPr txBox="1"/>
          <p:nvPr>
            <p:ph idx="12" type="sldNum"/>
          </p:nvPr>
        </p:nvSpPr>
        <p:spPr>
          <a:xfrm>
            <a:off x="4437983" y="4875609"/>
            <a:ext cx="259200" cy="201000"/>
          </a:xfrm>
          <a:prstGeom prst="rect">
            <a:avLst/>
          </a:prstGeom>
          <a:noFill/>
          <a:ln>
            <a:noFill/>
          </a:ln>
        </p:spPr>
        <p:txBody>
          <a:bodyPr anchorCtr="0" anchor="t" bIns="32750" lIns="32750" spcFirstLastPara="1" rIns="32750" wrap="square" tIns="32750">
            <a:noAutofit/>
          </a:bodyPr>
          <a:lstStyle>
            <a:lvl1pPr indent="0" lvl="0" marL="0" algn="ctr">
              <a:lnSpc>
                <a:spcPct val="100000"/>
              </a:lnSpc>
              <a:spcBef>
                <a:spcPts val="0"/>
              </a:spcBef>
              <a:spcAft>
                <a:spcPts val="0"/>
              </a:spcAft>
              <a:buClr>
                <a:srgbClr val="FFFFFF"/>
              </a:buClr>
              <a:buSzPts val="1200"/>
              <a:buFont typeface="Helvetica Neue Light"/>
              <a:buNone/>
              <a:defRPr sz="1200"/>
            </a:lvl1pPr>
            <a:lvl2pPr indent="0" lvl="1" marL="0" algn="ctr">
              <a:lnSpc>
                <a:spcPct val="100000"/>
              </a:lnSpc>
              <a:spcBef>
                <a:spcPts val="0"/>
              </a:spcBef>
              <a:spcAft>
                <a:spcPts val="0"/>
              </a:spcAft>
              <a:buClr>
                <a:srgbClr val="FFFFFF"/>
              </a:buClr>
              <a:buSzPts val="1200"/>
              <a:buFont typeface="Helvetica Neue Light"/>
              <a:buNone/>
              <a:defRPr sz="1200"/>
            </a:lvl2pPr>
            <a:lvl3pPr indent="0" lvl="2" marL="0" algn="ctr">
              <a:lnSpc>
                <a:spcPct val="100000"/>
              </a:lnSpc>
              <a:spcBef>
                <a:spcPts val="0"/>
              </a:spcBef>
              <a:spcAft>
                <a:spcPts val="0"/>
              </a:spcAft>
              <a:buClr>
                <a:srgbClr val="FFFFFF"/>
              </a:buClr>
              <a:buSzPts val="1200"/>
              <a:buFont typeface="Helvetica Neue Light"/>
              <a:buNone/>
              <a:defRPr sz="1200"/>
            </a:lvl3pPr>
            <a:lvl4pPr indent="0" lvl="3" marL="0" algn="ctr">
              <a:lnSpc>
                <a:spcPct val="100000"/>
              </a:lnSpc>
              <a:spcBef>
                <a:spcPts val="0"/>
              </a:spcBef>
              <a:spcAft>
                <a:spcPts val="0"/>
              </a:spcAft>
              <a:buClr>
                <a:srgbClr val="FFFFFF"/>
              </a:buClr>
              <a:buSzPts val="1200"/>
              <a:buFont typeface="Helvetica Neue Light"/>
              <a:buNone/>
              <a:defRPr sz="1200"/>
            </a:lvl4pPr>
            <a:lvl5pPr indent="0" lvl="4" marL="0" algn="ctr">
              <a:lnSpc>
                <a:spcPct val="100000"/>
              </a:lnSpc>
              <a:spcBef>
                <a:spcPts val="0"/>
              </a:spcBef>
              <a:spcAft>
                <a:spcPts val="0"/>
              </a:spcAft>
              <a:buClr>
                <a:srgbClr val="FFFFFF"/>
              </a:buClr>
              <a:buSzPts val="1200"/>
              <a:buFont typeface="Helvetica Neue Light"/>
              <a:buNone/>
              <a:defRPr sz="1200"/>
            </a:lvl5pPr>
            <a:lvl6pPr indent="0" lvl="5" marL="0" algn="ctr">
              <a:lnSpc>
                <a:spcPct val="100000"/>
              </a:lnSpc>
              <a:spcBef>
                <a:spcPts val="0"/>
              </a:spcBef>
              <a:spcAft>
                <a:spcPts val="0"/>
              </a:spcAft>
              <a:buClr>
                <a:srgbClr val="FFFFFF"/>
              </a:buClr>
              <a:buSzPts val="1200"/>
              <a:buFont typeface="Helvetica Neue Light"/>
              <a:buNone/>
              <a:defRPr sz="1200"/>
            </a:lvl6pPr>
            <a:lvl7pPr indent="0" lvl="6" marL="0" algn="ctr">
              <a:lnSpc>
                <a:spcPct val="100000"/>
              </a:lnSpc>
              <a:spcBef>
                <a:spcPts val="0"/>
              </a:spcBef>
              <a:spcAft>
                <a:spcPts val="0"/>
              </a:spcAft>
              <a:buClr>
                <a:srgbClr val="FFFFFF"/>
              </a:buClr>
              <a:buSzPts val="1200"/>
              <a:buFont typeface="Helvetica Neue Light"/>
              <a:buNone/>
              <a:defRPr sz="1200"/>
            </a:lvl7pPr>
            <a:lvl8pPr indent="0" lvl="7" marL="0" algn="ctr">
              <a:lnSpc>
                <a:spcPct val="100000"/>
              </a:lnSpc>
              <a:spcBef>
                <a:spcPts val="0"/>
              </a:spcBef>
              <a:spcAft>
                <a:spcPts val="0"/>
              </a:spcAft>
              <a:buClr>
                <a:srgbClr val="FFFFFF"/>
              </a:buClr>
              <a:buSzPts val="1200"/>
              <a:buFont typeface="Helvetica Neue Light"/>
              <a:buNone/>
              <a:defRPr sz="1200"/>
            </a:lvl8pPr>
            <a:lvl9pPr indent="0" lvl="8" marL="0" algn="ctr">
              <a:lnSpc>
                <a:spcPct val="100000"/>
              </a:lnSpc>
              <a:spcBef>
                <a:spcPts val="0"/>
              </a:spcBef>
              <a:spcAft>
                <a:spcPts val="0"/>
              </a:spcAft>
              <a:buClr>
                <a:srgbClr val="FFFFFF"/>
              </a:buClr>
              <a:buSzPts val="1200"/>
              <a:buFont typeface="Helvetica Neue Light"/>
              <a:buNone/>
              <a:defRPr sz="1200"/>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50" name="Shape 50"/>
        <p:cNvGrpSpPr/>
        <p:nvPr/>
      </p:nvGrpSpPr>
      <p:grpSpPr>
        <a:xfrm>
          <a:off x="0" y="0"/>
          <a:ext cx="0" cy="0"/>
          <a:chOff x="0" y="0"/>
          <a:chExt cx="0" cy="0"/>
        </a:xfrm>
      </p:grpSpPr>
      <p:sp>
        <p:nvSpPr>
          <p:cNvPr id="51" name="Google Shape;51;p12"/>
          <p:cNvSpPr/>
          <p:nvPr>
            <p:ph idx="2" type="pic"/>
          </p:nvPr>
        </p:nvSpPr>
        <p:spPr>
          <a:xfrm>
            <a:off x="0" y="0"/>
            <a:ext cx="9144000" cy="51435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9pPr>
          </a:lstStyle>
          <a:p/>
        </p:txBody>
      </p:sp>
      <p:sp>
        <p:nvSpPr>
          <p:cNvPr id="52" name="Google Shape;52;p12"/>
          <p:cNvSpPr txBox="1"/>
          <p:nvPr>
            <p:ph idx="12" type="sldNum"/>
          </p:nvPr>
        </p:nvSpPr>
        <p:spPr>
          <a:xfrm>
            <a:off x="4437983" y="4875609"/>
            <a:ext cx="259200" cy="201000"/>
          </a:xfrm>
          <a:prstGeom prst="rect">
            <a:avLst/>
          </a:prstGeom>
          <a:noFill/>
          <a:ln>
            <a:noFill/>
          </a:ln>
        </p:spPr>
        <p:txBody>
          <a:bodyPr anchorCtr="0" anchor="t" bIns="32750" lIns="32750" spcFirstLastPara="1" rIns="32750" wrap="square" tIns="32750">
            <a:noAutofit/>
          </a:bodyPr>
          <a:lstStyle>
            <a:lvl1pPr indent="0" lvl="0" marL="0" algn="ctr">
              <a:lnSpc>
                <a:spcPct val="100000"/>
              </a:lnSpc>
              <a:spcBef>
                <a:spcPts val="0"/>
              </a:spcBef>
              <a:spcAft>
                <a:spcPts val="0"/>
              </a:spcAft>
              <a:buClr>
                <a:srgbClr val="FFFFFF"/>
              </a:buClr>
              <a:buSzPts val="1200"/>
              <a:buFont typeface="Helvetica Neue Light"/>
              <a:buNone/>
              <a:defRPr sz="1200"/>
            </a:lvl1pPr>
            <a:lvl2pPr indent="0" lvl="1" marL="0" algn="ctr">
              <a:lnSpc>
                <a:spcPct val="100000"/>
              </a:lnSpc>
              <a:spcBef>
                <a:spcPts val="0"/>
              </a:spcBef>
              <a:spcAft>
                <a:spcPts val="0"/>
              </a:spcAft>
              <a:buClr>
                <a:srgbClr val="FFFFFF"/>
              </a:buClr>
              <a:buSzPts val="1200"/>
              <a:buFont typeface="Helvetica Neue Light"/>
              <a:buNone/>
              <a:defRPr sz="1200"/>
            </a:lvl2pPr>
            <a:lvl3pPr indent="0" lvl="2" marL="0" algn="ctr">
              <a:lnSpc>
                <a:spcPct val="100000"/>
              </a:lnSpc>
              <a:spcBef>
                <a:spcPts val="0"/>
              </a:spcBef>
              <a:spcAft>
                <a:spcPts val="0"/>
              </a:spcAft>
              <a:buClr>
                <a:srgbClr val="FFFFFF"/>
              </a:buClr>
              <a:buSzPts val="1200"/>
              <a:buFont typeface="Helvetica Neue Light"/>
              <a:buNone/>
              <a:defRPr sz="1200"/>
            </a:lvl3pPr>
            <a:lvl4pPr indent="0" lvl="3" marL="0" algn="ctr">
              <a:lnSpc>
                <a:spcPct val="100000"/>
              </a:lnSpc>
              <a:spcBef>
                <a:spcPts val="0"/>
              </a:spcBef>
              <a:spcAft>
                <a:spcPts val="0"/>
              </a:spcAft>
              <a:buClr>
                <a:srgbClr val="FFFFFF"/>
              </a:buClr>
              <a:buSzPts val="1200"/>
              <a:buFont typeface="Helvetica Neue Light"/>
              <a:buNone/>
              <a:defRPr sz="1200"/>
            </a:lvl4pPr>
            <a:lvl5pPr indent="0" lvl="4" marL="0" algn="ctr">
              <a:lnSpc>
                <a:spcPct val="100000"/>
              </a:lnSpc>
              <a:spcBef>
                <a:spcPts val="0"/>
              </a:spcBef>
              <a:spcAft>
                <a:spcPts val="0"/>
              </a:spcAft>
              <a:buClr>
                <a:srgbClr val="FFFFFF"/>
              </a:buClr>
              <a:buSzPts val="1200"/>
              <a:buFont typeface="Helvetica Neue Light"/>
              <a:buNone/>
              <a:defRPr sz="1200"/>
            </a:lvl5pPr>
            <a:lvl6pPr indent="0" lvl="5" marL="0" algn="ctr">
              <a:lnSpc>
                <a:spcPct val="100000"/>
              </a:lnSpc>
              <a:spcBef>
                <a:spcPts val="0"/>
              </a:spcBef>
              <a:spcAft>
                <a:spcPts val="0"/>
              </a:spcAft>
              <a:buClr>
                <a:srgbClr val="FFFFFF"/>
              </a:buClr>
              <a:buSzPts val="1200"/>
              <a:buFont typeface="Helvetica Neue Light"/>
              <a:buNone/>
              <a:defRPr sz="1200"/>
            </a:lvl6pPr>
            <a:lvl7pPr indent="0" lvl="6" marL="0" algn="ctr">
              <a:lnSpc>
                <a:spcPct val="100000"/>
              </a:lnSpc>
              <a:spcBef>
                <a:spcPts val="0"/>
              </a:spcBef>
              <a:spcAft>
                <a:spcPts val="0"/>
              </a:spcAft>
              <a:buClr>
                <a:srgbClr val="FFFFFF"/>
              </a:buClr>
              <a:buSzPts val="1200"/>
              <a:buFont typeface="Helvetica Neue Light"/>
              <a:buNone/>
              <a:defRPr sz="1200"/>
            </a:lvl7pPr>
            <a:lvl8pPr indent="0" lvl="7" marL="0" algn="ctr">
              <a:lnSpc>
                <a:spcPct val="100000"/>
              </a:lnSpc>
              <a:spcBef>
                <a:spcPts val="0"/>
              </a:spcBef>
              <a:spcAft>
                <a:spcPts val="0"/>
              </a:spcAft>
              <a:buClr>
                <a:srgbClr val="FFFFFF"/>
              </a:buClr>
              <a:buSzPts val="1200"/>
              <a:buFont typeface="Helvetica Neue Light"/>
              <a:buNone/>
              <a:defRPr sz="1200"/>
            </a:lvl8pPr>
            <a:lvl9pPr indent="0" lvl="8" marL="0" algn="ctr">
              <a:lnSpc>
                <a:spcPct val="100000"/>
              </a:lnSpc>
              <a:spcBef>
                <a:spcPts val="0"/>
              </a:spcBef>
              <a:spcAft>
                <a:spcPts val="0"/>
              </a:spcAft>
              <a:buClr>
                <a:srgbClr val="FFFFFF"/>
              </a:buClr>
              <a:buSzPts val="1200"/>
              <a:buFont typeface="Helvetica Neue Light"/>
              <a:buNone/>
              <a:defRPr sz="1200"/>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 name="Shape 53"/>
        <p:cNvGrpSpPr/>
        <p:nvPr/>
      </p:nvGrpSpPr>
      <p:grpSpPr>
        <a:xfrm>
          <a:off x="0" y="0"/>
          <a:ext cx="0" cy="0"/>
          <a:chOff x="0" y="0"/>
          <a:chExt cx="0" cy="0"/>
        </a:xfrm>
      </p:grpSpPr>
      <p:sp>
        <p:nvSpPr>
          <p:cNvPr id="54" name="Google Shape;54;p13"/>
          <p:cNvSpPr txBox="1"/>
          <p:nvPr>
            <p:ph idx="12" type="sldNum"/>
          </p:nvPr>
        </p:nvSpPr>
        <p:spPr>
          <a:xfrm>
            <a:off x="4437983" y="4875609"/>
            <a:ext cx="259200" cy="201000"/>
          </a:xfrm>
          <a:prstGeom prst="rect">
            <a:avLst/>
          </a:prstGeom>
          <a:noFill/>
          <a:ln>
            <a:noFill/>
          </a:ln>
        </p:spPr>
        <p:txBody>
          <a:bodyPr anchorCtr="0" anchor="t" bIns="32750" lIns="32750" spcFirstLastPara="1" rIns="32750" wrap="square" tIns="32750">
            <a:noAutofit/>
          </a:bodyPr>
          <a:lstStyle>
            <a:lvl1pPr indent="0" lvl="0" marL="0" algn="ctr">
              <a:lnSpc>
                <a:spcPct val="100000"/>
              </a:lnSpc>
              <a:spcBef>
                <a:spcPts val="0"/>
              </a:spcBef>
              <a:spcAft>
                <a:spcPts val="0"/>
              </a:spcAft>
              <a:buClr>
                <a:srgbClr val="FFFFFF"/>
              </a:buClr>
              <a:buSzPts val="1200"/>
              <a:buFont typeface="Helvetica Neue Light"/>
              <a:buNone/>
              <a:defRPr sz="1200"/>
            </a:lvl1pPr>
            <a:lvl2pPr indent="0" lvl="1" marL="0" algn="ctr">
              <a:lnSpc>
                <a:spcPct val="100000"/>
              </a:lnSpc>
              <a:spcBef>
                <a:spcPts val="0"/>
              </a:spcBef>
              <a:spcAft>
                <a:spcPts val="0"/>
              </a:spcAft>
              <a:buClr>
                <a:srgbClr val="FFFFFF"/>
              </a:buClr>
              <a:buSzPts val="1200"/>
              <a:buFont typeface="Helvetica Neue Light"/>
              <a:buNone/>
              <a:defRPr sz="1200"/>
            </a:lvl2pPr>
            <a:lvl3pPr indent="0" lvl="2" marL="0" algn="ctr">
              <a:lnSpc>
                <a:spcPct val="100000"/>
              </a:lnSpc>
              <a:spcBef>
                <a:spcPts val="0"/>
              </a:spcBef>
              <a:spcAft>
                <a:spcPts val="0"/>
              </a:spcAft>
              <a:buClr>
                <a:srgbClr val="FFFFFF"/>
              </a:buClr>
              <a:buSzPts val="1200"/>
              <a:buFont typeface="Helvetica Neue Light"/>
              <a:buNone/>
              <a:defRPr sz="1200"/>
            </a:lvl3pPr>
            <a:lvl4pPr indent="0" lvl="3" marL="0" algn="ctr">
              <a:lnSpc>
                <a:spcPct val="100000"/>
              </a:lnSpc>
              <a:spcBef>
                <a:spcPts val="0"/>
              </a:spcBef>
              <a:spcAft>
                <a:spcPts val="0"/>
              </a:spcAft>
              <a:buClr>
                <a:srgbClr val="FFFFFF"/>
              </a:buClr>
              <a:buSzPts val="1200"/>
              <a:buFont typeface="Helvetica Neue Light"/>
              <a:buNone/>
              <a:defRPr sz="1200"/>
            </a:lvl4pPr>
            <a:lvl5pPr indent="0" lvl="4" marL="0" algn="ctr">
              <a:lnSpc>
                <a:spcPct val="100000"/>
              </a:lnSpc>
              <a:spcBef>
                <a:spcPts val="0"/>
              </a:spcBef>
              <a:spcAft>
                <a:spcPts val="0"/>
              </a:spcAft>
              <a:buClr>
                <a:srgbClr val="FFFFFF"/>
              </a:buClr>
              <a:buSzPts val="1200"/>
              <a:buFont typeface="Helvetica Neue Light"/>
              <a:buNone/>
              <a:defRPr sz="1200"/>
            </a:lvl5pPr>
            <a:lvl6pPr indent="0" lvl="5" marL="0" algn="ctr">
              <a:lnSpc>
                <a:spcPct val="100000"/>
              </a:lnSpc>
              <a:spcBef>
                <a:spcPts val="0"/>
              </a:spcBef>
              <a:spcAft>
                <a:spcPts val="0"/>
              </a:spcAft>
              <a:buClr>
                <a:srgbClr val="FFFFFF"/>
              </a:buClr>
              <a:buSzPts val="1200"/>
              <a:buFont typeface="Helvetica Neue Light"/>
              <a:buNone/>
              <a:defRPr sz="1200"/>
            </a:lvl6pPr>
            <a:lvl7pPr indent="0" lvl="6" marL="0" algn="ctr">
              <a:lnSpc>
                <a:spcPct val="100000"/>
              </a:lnSpc>
              <a:spcBef>
                <a:spcPts val="0"/>
              </a:spcBef>
              <a:spcAft>
                <a:spcPts val="0"/>
              </a:spcAft>
              <a:buClr>
                <a:srgbClr val="FFFFFF"/>
              </a:buClr>
              <a:buSzPts val="1200"/>
              <a:buFont typeface="Helvetica Neue Light"/>
              <a:buNone/>
              <a:defRPr sz="1200"/>
            </a:lvl7pPr>
            <a:lvl8pPr indent="0" lvl="7" marL="0" algn="ctr">
              <a:lnSpc>
                <a:spcPct val="100000"/>
              </a:lnSpc>
              <a:spcBef>
                <a:spcPts val="0"/>
              </a:spcBef>
              <a:spcAft>
                <a:spcPts val="0"/>
              </a:spcAft>
              <a:buClr>
                <a:srgbClr val="FFFFFF"/>
              </a:buClr>
              <a:buSzPts val="1200"/>
              <a:buFont typeface="Helvetica Neue Light"/>
              <a:buNone/>
              <a:defRPr sz="1200"/>
            </a:lvl8pPr>
            <a:lvl9pPr indent="0" lvl="8" marL="0" algn="ctr">
              <a:lnSpc>
                <a:spcPct val="100000"/>
              </a:lnSpc>
              <a:spcBef>
                <a:spcPts val="0"/>
              </a:spcBef>
              <a:spcAft>
                <a:spcPts val="0"/>
              </a:spcAft>
              <a:buClr>
                <a:srgbClr val="FFFFFF"/>
              </a:buClr>
              <a:buSzPts val="1200"/>
              <a:buFont typeface="Helvetica Neue Light"/>
              <a:buNone/>
              <a:defRPr sz="1200"/>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4"/>
          <p:cNvSpPr txBox="1"/>
          <p:nvPr>
            <p:ph type="title"/>
          </p:nvPr>
        </p:nvSpPr>
        <p:spPr>
          <a:xfrm>
            <a:off x="311700" y="445025"/>
            <a:ext cx="8520600" cy="572700"/>
          </a:xfrm>
          <a:prstGeom prst="rect">
            <a:avLst/>
          </a:prstGeom>
        </p:spPr>
        <p:txBody>
          <a:bodyPr anchorCtr="0" anchor="ctr" bIns="32750" lIns="32750" spcFirstLastPara="1" rIns="32750" wrap="square" tIns="32750">
            <a:noAutofit/>
          </a:bodyPr>
          <a:lstStyle>
            <a:lvl1pPr lvl="0" rtl="0">
              <a:spcBef>
                <a:spcPts val="0"/>
              </a:spcBef>
              <a:spcAft>
                <a:spcPts val="0"/>
              </a:spcAft>
              <a:buSzPts val="5200"/>
              <a:buNone/>
              <a:defRPr/>
            </a:lvl1pPr>
            <a:lvl2pPr lvl="1" rtl="0">
              <a:spcBef>
                <a:spcPts val="0"/>
              </a:spcBef>
              <a:spcAft>
                <a:spcPts val="0"/>
              </a:spcAft>
              <a:buSzPts val="5200"/>
              <a:buNone/>
              <a:defRPr/>
            </a:lvl2pPr>
            <a:lvl3pPr lvl="2" rtl="0">
              <a:spcBef>
                <a:spcPts val="0"/>
              </a:spcBef>
              <a:spcAft>
                <a:spcPts val="0"/>
              </a:spcAft>
              <a:buSzPts val="5200"/>
              <a:buNone/>
              <a:defRPr/>
            </a:lvl3pPr>
            <a:lvl4pPr lvl="3" rtl="0">
              <a:spcBef>
                <a:spcPts val="0"/>
              </a:spcBef>
              <a:spcAft>
                <a:spcPts val="0"/>
              </a:spcAft>
              <a:buSzPts val="5200"/>
              <a:buNone/>
              <a:defRPr/>
            </a:lvl4pPr>
            <a:lvl5pPr lvl="4" rtl="0">
              <a:spcBef>
                <a:spcPts val="0"/>
              </a:spcBef>
              <a:spcAft>
                <a:spcPts val="0"/>
              </a:spcAft>
              <a:buSzPts val="5200"/>
              <a:buNone/>
              <a:defRPr/>
            </a:lvl5pPr>
            <a:lvl6pPr lvl="5" rtl="0">
              <a:spcBef>
                <a:spcPts val="0"/>
              </a:spcBef>
              <a:spcAft>
                <a:spcPts val="0"/>
              </a:spcAft>
              <a:buSzPts val="5200"/>
              <a:buNone/>
              <a:defRPr/>
            </a:lvl6pPr>
            <a:lvl7pPr lvl="6" rtl="0">
              <a:spcBef>
                <a:spcPts val="0"/>
              </a:spcBef>
              <a:spcAft>
                <a:spcPts val="0"/>
              </a:spcAft>
              <a:buSzPts val="5200"/>
              <a:buNone/>
              <a:defRPr/>
            </a:lvl7pPr>
            <a:lvl8pPr lvl="7" rtl="0">
              <a:spcBef>
                <a:spcPts val="0"/>
              </a:spcBef>
              <a:spcAft>
                <a:spcPts val="0"/>
              </a:spcAft>
              <a:buSzPts val="5200"/>
              <a:buNone/>
              <a:defRPr/>
            </a:lvl8pPr>
            <a:lvl9pPr lvl="8" rtl="0">
              <a:spcBef>
                <a:spcPts val="0"/>
              </a:spcBef>
              <a:spcAft>
                <a:spcPts val="0"/>
              </a:spcAft>
              <a:buSzPts val="5200"/>
              <a:buNone/>
              <a:defRPr/>
            </a:lvl9pPr>
          </a:lstStyle>
          <a:p/>
        </p:txBody>
      </p:sp>
      <p:sp>
        <p:nvSpPr>
          <p:cNvPr id="57" name="Google Shape;57;p14"/>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58" name="Shape 58"/>
        <p:cNvGrpSpPr/>
        <p:nvPr/>
      </p:nvGrpSpPr>
      <p:grpSpPr>
        <a:xfrm>
          <a:off x="0" y="0"/>
          <a:ext cx="0" cy="0"/>
          <a:chOff x="0" y="0"/>
          <a:chExt cx="0" cy="0"/>
        </a:xfrm>
      </p:grpSpPr>
      <p:sp>
        <p:nvSpPr>
          <p:cNvPr id="59" name="Google Shape;59;p15"/>
          <p:cNvSpPr txBox="1"/>
          <p:nvPr>
            <p:ph type="ctrTitle"/>
          </p:nvPr>
        </p:nvSpPr>
        <p:spPr>
          <a:xfrm>
            <a:off x="311708" y="744575"/>
            <a:ext cx="8520600" cy="2052600"/>
          </a:xfrm>
          <a:prstGeom prst="rect">
            <a:avLst/>
          </a:prstGeom>
        </p:spPr>
        <p:txBody>
          <a:bodyPr anchorCtr="0" anchor="b" bIns="32750" lIns="32750" spcFirstLastPara="1" rIns="32750" wrap="square" tIns="3275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0" name="Google Shape;60;p15"/>
          <p:cNvSpPr txBox="1"/>
          <p:nvPr>
            <p:ph idx="1" type="subTitle"/>
          </p:nvPr>
        </p:nvSpPr>
        <p:spPr>
          <a:xfrm>
            <a:off x="311700" y="2834125"/>
            <a:ext cx="8520600" cy="792600"/>
          </a:xfrm>
          <a:prstGeom prst="rect">
            <a:avLst/>
          </a:prstGeom>
        </p:spPr>
        <p:txBody>
          <a:bodyPr anchorCtr="0" anchor="ctr" bIns="32750" lIns="32750" spcFirstLastPara="1" rIns="32750" wrap="square" tIns="32750">
            <a:noAutofit/>
          </a:bodyPr>
          <a:lstStyle>
            <a:lvl1pPr lvl="0" rtl="0" algn="ctr">
              <a:lnSpc>
                <a:spcPct val="100000"/>
              </a:lnSpc>
              <a:spcBef>
                <a:spcPts val="2700"/>
              </a:spcBef>
              <a:spcAft>
                <a:spcPts val="0"/>
              </a:spcAft>
              <a:buSzPts val="2800"/>
              <a:buNone/>
              <a:defRPr sz="2800"/>
            </a:lvl1pPr>
            <a:lvl2pPr lvl="1" rtl="0" algn="ctr">
              <a:lnSpc>
                <a:spcPct val="100000"/>
              </a:lnSpc>
              <a:spcBef>
                <a:spcPts val="2700"/>
              </a:spcBef>
              <a:spcAft>
                <a:spcPts val="0"/>
              </a:spcAft>
              <a:buSzPts val="2800"/>
              <a:buNone/>
              <a:defRPr sz="2800"/>
            </a:lvl2pPr>
            <a:lvl3pPr lvl="2" rtl="0" algn="ctr">
              <a:lnSpc>
                <a:spcPct val="100000"/>
              </a:lnSpc>
              <a:spcBef>
                <a:spcPts val="2700"/>
              </a:spcBef>
              <a:spcAft>
                <a:spcPts val="0"/>
              </a:spcAft>
              <a:buSzPts val="2800"/>
              <a:buNone/>
              <a:defRPr sz="2800"/>
            </a:lvl3pPr>
            <a:lvl4pPr lvl="3" rtl="0" algn="ctr">
              <a:lnSpc>
                <a:spcPct val="100000"/>
              </a:lnSpc>
              <a:spcBef>
                <a:spcPts val="2700"/>
              </a:spcBef>
              <a:spcAft>
                <a:spcPts val="0"/>
              </a:spcAft>
              <a:buSzPts val="2800"/>
              <a:buNone/>
              <a:defRPr sz="2800"/>
            </a:lvl4pPr>
            <a:lvl5pPr lvl="4" rtl="0" algn="ctr">
              <a:lnSpc>
                <a:spcPct val="100000"/>
              </a:lnSpc>
              <a:spcBef>
                <a:spcPts val="2700"/>
              </a:spcBef>
              <a:spcAft>
                <a:spcPts val="0"/>
              </a:spcAft>
              <a:buSzPts val="2800"/>
              <a:buNone/>
              <a:defRPr sz="2800"/>
            </a:lvl5pPr>
            <a:lvl6pPr lvl="5" rtl="0" algn="ctr">
              <a:lnSpc>
                <a:spcPct val="100000"/>
              </a:lnSpc>
              <a:spcBef>
                <a:spcPts val="2700"/>
              </a:spcBef>
              <a:spcAft>
                <a:spcPts val="0"/>
              </a:spcAft>
              <a:buSzPts val="2800"/>
              <a:buNone/>
              <a:defRPr sz="2800"/>
            </a:lvl6pPr>
            <a:lvl7pPr lvl="6" rtl="0" algn="ctr">
              <a:lnSpc>
                <a:spcPct val="100000"/>
              </a:lnSpc>
              <a:spcBef>
                <a:spcPts val="2700"/>
              </a:spcBef>
              <a:spcAft>
                <a:spcPts val="0"/>
              </a:spcAft>
              <a:buSzPts val="2800"/>
              <a:buNone/>
              <a:defRPr sz="2800"/>
            </a:lvl7pPr>
            <a:lvl8pPr lvl="7" rtl="0" algn="ctr">
              <a:lnSpc>
                <a:spcPct val="100000"/>
              </a:lnSpc>
              <a:spcBef>
                <a:spcPts val="2700"/>
              </a:spcBef>
              <a:spcAft>
                <a:spcPts val="0"/>
              </a:spcAft>
              <a:buSzPts val="2800"/>
              <a:buNone/>
              <a:defRPr sz="2800"/>
            </a:lvl8pPr>
            <a:lvl9pPr lvl="8" rtl="0" algn="ctr">
              <a:lnSpc>
                <a:spcPct val="100000"/>
              </a:lnSpc>
              <a:spcBef>
                <a:spcPts val="2700"/>
              </a:spcBef>
              <a:spcAft>
                <a:spcPts val="0"/>
              </a:spcAft>
              <a:buSzPts val="2800"/>
              <a:buNone/>
              <a:defRPr sz="2800"/>
            </a:lvl9pPr>
          </a:lstStyle>
          <a:p/>
        </p:txBody>
      </p:sp>
      <p:sp>
        <p:nvSpPr>
          <p:cNvPr id="61" name="Google Shape;61;p15"/>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62" name="Shape 62"/>
        <p:cNvGrpSpPr/>
        <p:nvPr/>
      </p:nvGrpSpPr>
      <p:grpSpPr>
        <a:xfrm>
          <a:off x="0" y="0"/>
          <a:ext cx="0" cy="0"/>
          <a:chOff x="0" y="0"/>
          <a:chExt cx="0" cy="0"/>
        </a:xfrm>
      </p:grpSpPr>
      <p:sp>
        <p:nvSpPr>
          <p:cNvPr id="63" name="Google Shape;63;p16"/>
          <p:cNvSpPr txBox="1"/>
          <p:nvPr>
            <p:ph type="ctrTitle"/>
          </p:nvPr>
        </p:nvSpPr>
        <p:spPr>
          <a:xfrm>
            <a:off x="311708" y="744575"/>
            <a:ext cx="8520600" cy="2052600"/>
          </a:xfrm>
          <a:prstGeom prst="rect">
            <a:avLst/>
          </a:prstGeom>
        </p:spPr>
        <p:txBody>
          <a:bodyPr anchorCtr="0" anchor="b" bIns="32750" lIns="32750" spcFirstLastPara="1" rIns="32750" wrap="square" tIns="3275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6"/>
          <p:cNvSpPr txBox="1"/>
          <p:nvPr>
            <p:ph idx="1" type="subTitle"/>
          </p:nvPr>
        </p:nvSpPr>
        <p:spPr>
          <a:xfrm>
            <a:off x="311700" y="2834125"/>
            <a:ext cx="8520600" cy="792600"/>
          </a:xfrm>
          <a:prstGeom prst="rect">
            <a:avLst/>
          </a:prstGeom>
        </p:spPr>
        <p:txBody>
          <a:bodyPr anchorCtr="0" anchor="ctr" bIns="32750" lIns="32750" spcFirstLastPara="1" rIns="32750" wrap="square" tIns="32750">
            <a:noAutofit/>
          </a:bodyPr>
          <a:lstStyle>
            <a:lvl1pPr lvl="0" rtl="0" algn="ctr">
              <a:lnSpc>
                <a:spcPct val="100000"/>
              </a:lnSpc>
              <a:spcBef>
                <a:spcPts val="2700"/>
              </a:spcBef>
              <a:spcAft>
                <a:spcPts val="0"/>
              </a:spcAft>
              <a:buSzPts val="2800"/>
              <a:buNone/>
              <a:defRPr sz="2800"/>
            </a:lvl1pPr>
            <a:lvl2pPr lvl="1" rtl="0" algn="ctr">
              <a:lnSpc>
                <a:spcPct val="100000"/>
              </a:lnSpc>
              <a:spcBef>
                <a:spcPts val="2700"/>
              </a:spcBef>
              <a:spcAft>
                <a:spcPts val="0"/>
              </a:spcAft>
              <a:buSzPts val="2800"/>
              <a:buNone/>
              <a:defRPr sz="2800"/>
            </a:lvl2pPr>
            <a:lvl3pPr lvl="2" rtl="0" algn="ctr">
              <a:lnSpc>
                <a:spcPct val="100000"/>
              </a:lnSpc>
              <a:spcBef>
                <a:spcPts val="2700"/>
              </a:spcBef>
              <a:spcAft>
                <a:spcPts val="0"/>
              </a:spcAft>
              <a:buSzPts val="2800"/>
              <a:buNone/>
              <a:defRPr sz="2800"/>
            </a:lvl3pPr>
            <a:lvl4pPr lvl="3" rtl="0" algn="ctr">
              <a:lnSpc>
                <a:spcPct val="100000"/>
              </a:lnSpc>
              <a:spcBef>
                <a:spcPts val="2700"/>
              </a:spcBef>
              <a:spcAft>
                <a:spcPts val="0"/>
              </a:spcAft>
              <a:buSzPts val="2800"/>
              <a:buNone/>
              <a:defRPr sz="2800"/>
            </a:lvl4pPr>
            <a:lvl5pPr lvl="4" rtl="0" algn="ctr">
              <a:lnSpc>
                <a:spcPct val="100000"/>
              </a:lnSpc>
              <a:spcBef>
                <a:spcPts val="2700"/>
              </a:spcBef>
              <a:spcAft>
                <a:spcPts val="0"/>
              </a:spcAft>
              <a:buSzPts val="2800"/>
              <a:buNone/>
              <a:defRPr sz="2800"/>
            </a:lvl5pPr>
            <a:lvl6pPr lvl="5" rtl="0" algn="ctr">
              <a:lnSpc>
                <a:spcPct val="100000"/>
              </a:lnSpc>
              <a:spcBef>
                <a:spcPts val="2700"/>
              </a:spcBef>
              <a:spcAft>
                <a:spcPts val="0"/>
              </a:spcAft>
              <a:buSzPts val="2800"/>
              <a:buNone/>
              <a:defRPr sz="2800"/>
            </a:lvl6pPr>
            <a:lvl7pPr lvl="6" rtl="0" algn="ctr">
              <a:lnSpc>
                <a:spcPct val="100000"/>
              </a:lnSpc>
              <a:spcBef>
                <a:spcPts val="2700"/>
              </a:spcBef>
              <a:spcAft>
                <a:spcPts val="0"/>
              </a:spcAft>
              <a:buSzPts val="2800"/>
              <a:buNone/>
              <a:defRPr sz="2800"/>
            </a:lvl7pPr>
            <a:lvl8pPr lvl="7" rtl="0" algn="ctr">
              <a:lnSpc>
                <a:spcPct val="100000"/>
              </a:lnSpc>
              <a:spcBef>
                <a:spcPts val="2700"/>
              </a:spcBef>
              <a:spcAft>
                <a:spcPts val="0"/>
              </a:spcAft>
              <a:buSzPts val="2800"/>
              <a:buNone/>
              <a:defRPr sz="2800"/>
            </a:lvl8pPr>
            <a:lvl9pPr lvl="8" rtl="0" algn="ctr">
              <a:lnSpc>
                <a:spcPct val="100000"/>
              </a:lnSpc>
              <a:spcBef>
                <a:spcPts val="2700"/>
              </a:spcBef>
              <a:spcAft>
                <a:spcPts val="0"/>
              </a:spcAft>
              <a:buSzPts val="2800"/>
              <a:buNone/>
              <a:defRPr sz="2800"/>
            </a:lvl9pPr>
          </a:lstStyle>
          <a:p/>
        </p:txBody>
      </p:sp>
      <p:sp>
        <p:nvSpPr>
          <p:cNvPr id="65" name="Google Shape;65;p16"/>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6" name="Shape 66"/>
        <p:cNvGrpSpPr/>
        <p:nvPr/>
      </p:nvGrpSpPr>
      <p:grpSpPr>
        <a:xfrm>
          <a:off x="0" y="0"/>
          <a:ext cx="0" cy="0"/>
          <a:chOff x="0" y="0"/>
          <a:chExt cx="0" cy="0"/>
        </a:xfrm>
      </p:grpSpPr>
      <p:sp>
        <p:nvSpPr>
          <p:cNvPr id="67" name="Google Shape;67;p17"/>
          <p:cNvSpPr txBox="1"/>
          <p:nvPr>
            <p:ph type="ctrTitle"/>
          </p:nvPr>
        </p:nvSpPr>
        <p:spPr>
          <a:xfrm>
            <a:off x="311708" y="744575"/>
            <a:ext cx="8520600" cy="2052600"/>
          </a:xfrm>
          <a:prstGeom prst="rect">
            <a:avLst/>
          </a:prstGeom>
        </p:spPr>
        <p:txBody>
          <a:bodyPr anchorCtr="0" anchor="b" bIns="32750" lIns="32750" spcFirstLastPara="1" rIns="32750" wrap="square" tIns="3275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8" name="Google Shape;68;p17"/>
          <p:cNvSpPr txBox="1"/>
          <p:nvPr>
            <p:ph idx="1" type="subTitle"/>
          </p:nvPr>
        </p:nvSpPr>
        <p:spPr>
          <a:xfrm>
            <a:off x="311700" y="2834125"/>
            <a:ext cx="8520600" cy="792600"/>
          </a:xfrm>
          <a:prstGeom prst="rect">
            <a:avLst/>
          </a:prstGeom>
        </p:spPr>
        <p:txBody>
          <a:bodyPr anchorCtr="0" anchor="ctr" bIns="32750" lIns="32750" spcFirstLastPara="1" rIns="32750" wrap="square" tIns="32750">
            <a:noAutofit/>
          </a:bodyPr>
          <a:lstStyle>
            <a:lvl1pPr lvl="0" rtl="0" algn="ctr">
              <a:lnSpc>
                <a:spcPct val="100000"/>
              </a:lnSpc>
              <a:spcBef>
                <a:spcPts val="2700"/>
              </a:spcBef>
              <a:spcAft>
                <a:spcPts val="0"/>
              </a:spcAft>
              <a:buSzPts val="2800"/>
              <a:buNone/>
              <a:defRPr sz="2800"/>
            </a:lvl1pPr>
            <a:lvl2pPr lvl="1" rtl="0" algn="ctr">
              <a:lnSpc>
                <a:spcPct val="100000"/>
              </a:lnSpc>
              <a:spcBef>
                <a:spcPts val="2700"/>
              </a:spcBef>
              <a:spcAft>
                <a:spcPts val="0"/>
              </a:spcAft>
              <a:buSzPts val="2800"/>
              <a:buNone/>
              <a:defRPr sz="2800"/>
            </a:lvl2pPr>
            <a:lvl3pPr lvl="2" rtl="0" algn="ctr">
              <a:lnSpc>
                <a:spcPct val="100000"/>
              </a:lnSpc>
              <a:spcBef>
                <a:spcPts val="2700"/>
              </a:spcBef>
              <a:spcAft>
                <a:spcPts val="0"/>
              </a:spcAft>
              <a:buSzPts val="2800"/>
              <a:buNone/>
              <a:defRPr sz="2800"/>
            </a:lvl3pPr>
            <a:lvl4pPr lvl="3" rtl="0" algn="ctr">
              <a:lnSpc>
                <a:spcPct val="100000"/>
              </a:lnSpc>
              <a:spcBef>
                <a:spcPts val="2700"/>
              </a:spcBef>
              <a:spcAft>
                <a:spcPts val="0"/>
              </a:spcAft>
              <a:buSzPts val="2800"/>
              <a:buNone/>
              <a:defRPr sz="2800"/>
            </a:lvl4pPr>
            <a:lvl5pPr lvl="4" rtl="0" algn="ctr">
              <a:lnSpc>
                <a:spcPct val="100000"/>
              </a:lnSpc>
              <a:spcBef>
                <a:spcPts val="2700"/>
              </a:spcBef>
              <a:spcAft>
                <a:spcPts val="0"/>
              </a:spcAft>
              <a:buSzPts val="2800"/>
              <a:buNone/>
              <a:defRPr sz="2800"/>
            </a:lvl5pPr>
            <a:lvl6pPr lvl="5" rtl="0" algn="ctr">
              <a:lnSpc>
                <a:spcPct val="100000"/>
              </a:lnSpc>
              <a:spcBef>
                <a:spcPts val="2700"/>
              </a:spcBef>
              <a:spcAft>
                <a:spcPts val="0"/>
              </a:spcAft>
              <a:buSzPts val="2800"/>
              <a:buNone/>
              <a:defRPr sz="2800"/>
            </a:lvl6pPr>
            <a:lvl7pPr lvl="6" rtl="0" algn="ctr">
              <a:lnSpc>
                <a:spcPct val="100000"/>
              </a:lnSpc>
              <a:spcBef>
                <a:spcPts val="2700"/>
              </a:spcBef>
              <a:spcAft>
                <a:spcPts val="0"/>
              </a:spcAft>
              <a:buSzPts val="2800"/>
              <a:buNone/>
              <a:defRPr sz="2800"/>
            </a:lvl7pPr>
            <a:lvl8pPr lvl="7" rtl="0" algn="ctr">
              <a:lnSpc>
                <a:spcPct val="100000"/>
              </a:lnSpc>
              <a:spcBef>
                <a:spcPts val="2700"/>
              </a:spcBef>
              <a:spcAft>
                <a:spcPts val="0"/>
              </a:spcAft>
              <a:buSzPts val="2800"/>
              <a:buNone/>
              <a:defRPr sz="2800"/>
            </a:lvl8pPr>
            <a:lvl9pPr lvl="8" rtl="0" algn="ctr">
              <a:lnSpc>
                <a:spcPct val="100000"/>
              </a:lnSpc>
              <a:spcBef>
                <a:spcPts val="2700"/>
              </a:spcBef>
              <a:spcAft>
                <a:spcPts val="0"/>
              </a:spcAft>
              <a:buSzPts val="2800"/>
              <a:buNone/>
              <a:defRPr sz="2800"/>
            </a:lvl9pPr>
          </a:lstStyle>
          <a:p/>
        </p:txBody>
      </p:sp>
      <p:sp>
        <p:nvSpPr>
          <p:cNvPr id="69" name="Google Shape;69;p17"/>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70" name="Shape 70"/>
        <p:cNvGrpSpPr/>
        <p:nvPr/>
      </p:nvGrpSpPr>
      <p:grpSpPr>
        <a:xfrm>
          <a:off x="0" y="0"/>
          <a:ext cx="0" cy="0"/>
          <a:chOff x="0" y="0"/>
          <a:chExt cx="0" cy="0"/>
        </a:xfrm>
      </p:grpSpPr>
      <p:sp>
        <p:nvSpPr>
          <p:cNvPr id="71" name="Google Shape;71;p18"/>
          <p:cNvSpPr txBox="1"/>
          <p:nvPr>
            <p:ph type="ctrTitle"/>
          </p:nvPr>
        </p:nvSpPr>
        <p:spPr>
          <a:xfrm>
            <a:off x="311708" y="744575"/>
            <a:ext cx="8520600" cy="2052600"/>
          </a:xfrm>
          <a:prstGeom prst="rect">
            <a:avLst/>
          </a:prstGeom>
        </p:spPr>
        <p:txBody>
          <a:bodyPr anchorCtr="0" anchor="b" bIns="32750" lIns="32750" spcFirstLastPara="1" rIns="32750" wrap="square" tIns="3275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2" name="Google Shape;72;p18"/>
          <p:cNvSpPr txBox="1"/>
          <p:nvPr>
            <p:ph idx="1" type="subTitle"/>
          </p:nvPr>
        </p:nvSpPr>
        <p:spPr>
          <a:xfrm>
            <a:off x="311700" y="2834125"/>
            <a:ext cx="8520600" cy="792600"/>
          </a:xfrm>
          <a:prstGeom prst="rect">
            <a:avLst/>
          </a:prstGeom>
        </p:spPr>
        <p:txBody>
          <a:bodyPr anchorCtr="0" anchor="ctr" bIns="32750" lIns="32750" spcFirstLastPara="1" rIns="32750" wrap="square" tIns="32750">
            <a:noAutofit/>
          </a:bodyPr>
          <a:lstStyle>
            <a:lvl1pPr lvl="0" rtl="0" algn="ctr">
              <a:lnSpc>
                <a:spcPct val="100000"/>
              </a:lnSpc>
              <a:spcBef>
                <a:spcPts val="2700"/>
              </a:spcBef>
              <a:spcAft>
                <a:spcPts val="0"/>
              </a:spcAft>
              <a:buSzPts val="2800"/>
              <a:buNone/>
              <a:defRPr sz="2800"/>
            </a:lvl1pPr>
            <a:lvl2pPr lvl="1" rtl="0" algn="ctr">
              <a:lnSpc>
                <a:spcPct val="100000"/>
              </a:lnSpc>
              <a:spcBef>
                <a:spcPts val="2700"/>
              </a:spcBef>
              <a:spcAft>
                <a:spcPts val="0"/>
              </a:spcAft>
              <a:buSzPts val="2800"/>
              <a:buNone/>
              <a:defRPr sz="2800"/>
            </a:lvl2pPr>
            <a:lvl3pPr lvl="2" rtl="0" algn="ctr">
              <a:lnSpc>
                <a:spcPct val="100000"/>
              </a:lnSpc>
              <a:spcBef>
                <a:spcPts val="2700"/>
              </a:spcBef>
              <a:spcAft>
                <a:spcPts val="0"/>
              </a:spcAft>
              <a:buSzPts val="2800"/>
              <a:buNone/>
              <a:defRPr sz="2800"/>
            </a:lvl3pPr>
            <a:lvl4pPr lvl="3" rtl="0" algn="ctr">
              <a:lnSpc>
                <a:spcPct val="100000"/>
              </a:lnSpc>
              <a:spcBef>
                <a:spcPts val="2700"/>
              </a:spcBef>
              <a:spcAft>
                <a:spcPts val="0"/>
              </a:spcAft>
              <a:buSzPts val="2800"/>
              <a:buNone/>
              <a:defRPr sz="2800"/>
            </a:lvl4pPr>
            <a:lvl5pPr lvl="4" rtl="0" algn="ctr">
              <a:lnSpc>
                <a:spcPct val="100000"/>
              </a:lnSpc>
              <a:spcBef>
                <a:spcPts val="2700"/>
              </a:spcBef>
              <a:spcAft>
                <a:spcPts val="0"/>
              </a:spcAft>
              <a:buSzPts val="2800"/>
              <a:buNone/>
              <a:defRPr sz="2800"/>
            </a:lvl5pPr>
            <a:lvl6pPr lvl="5" rtl="0" algn="ctr">
              <a:lnSpc>
                <a:spcPct val="100000"/>
              </a:lnSpc>
              <a:spcBef>
                <a:spcPts val="2700"/>
              </a:spcBef>
              <a:spcAft>
                <a:spcPts val="0"/>
              </a:spcAft>
              <a:buSzPts val="2800"/>
              <a:buNone/>
              <a:defRPr sz="2800"/>
            </a:lvl6pPr>
            <a:lvl7pPr lvl="6" rtl="0" algn="ctr">
              <a:lnSpc>
                <a:spcPct val="100000"/>
              </a:lnSpc>
              <a:spcBef>
                <a:spcPts val="2700"/>
              </a:spcBef>
              <a:spcAft>
                <a:spcPts val="0"/>
              </a:spcAft>
              <a:buSzPts val="2800"/>
              <a:buNone/>
              <a:defRPr sz="2800"/>
            </a:lvl7pPr>
            <a:lvl8pPr lvl="7" rtl="0" algn="ctr">
              <a:lnSpc>
                <a:spcPct val="100000"/>
              </a:lnSpc>
              <a:spcBef>
                <a:spcPts val="2700"/>
              </a:spcBef>
              <a:spcAft>
                <a:spcPts val="0"/>
              </a:spcAft>
              <a:buSzPts val="2800"/>
              <a:buNone/>
              <a:defRPr sz="2800"/>
            </a:lvl8pPr>
            <a:lvl9pPr lvl="8" rtl="0" algn="ctr">
              <a:lnSpc>
                <a:spcPct val="100000"/>
              </a:lnSpc>
              <a:spcBef>
                <a:spcPts val="2700"/>
              </a:spcBef>
              <a:spcAft>
                <a:spcPts val="0"/>
              </a:spcAft>
              <a:buSzPts val="2800"/>
              <a:buNone/>
              <a:defRPr sz="2800"/>
            </a:lvl9pPr>
          </a:lstStyle>
          <a:p/>
        </p:txBody>
      </p:sp>
      <p:sp>
        <p:nvSpPr>
          <p:cNvPr id="73" name="Google Shape;73;p18"/>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4" name="Shape 74"/>
        <p:cNvGrpSpPr/>
        <p:nvPr/>
      </p:nvGrpSpPr>
      <p:grpSpPr>
        <a:xfrm>
          <a:off x="0" y="0"/>
          <a:ext cx="0" cy="0"/>
          <a:chOff x="0" y="0"/>
          <a:chExt cx="0" cy="0"/>
        </a:xfrm>
      </p:grpSpPr>
      <p:sp>
        <p:nvSpPr>
          <p:cNvPr id="75" name="Google Shape;75;p19"/>
          <p:cNvSpPr txBox="1"/>
          <p:nvPr>
            <p:ph type="ctrTitle"/>
          </p:nvPr>
        </p:nvSpPr>
        <p:spPr>
          <a:xfrm>
            <a:off x="311708" y="744575"/>
            <a:ext cx="8520600" cy="2052600"/>
          </a:xfrm>
          <a:prstGeom prst="rect">
            <a:avLst/>
          </a:prstGeom>
        </p:spPr>
        <p:txBody>
          <a:bodyPr anchorCtr="0" anchor="b" bIns="32750" lIns="32750" spcFirstLastPara="1" rIns="32750" wrap="square" tIns="3275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6" name="Google Shape;76;p19"/>
          <p:cNvSpPr txBox="1"/>
          <p:nvPr>
            <p:ph idx="1" type="subTitle"/>
          </p:nvPr>
        </p:nvSpPr>
        <p:spPr>
          <a:xfrm>
            <a:off x="311700" y="2834125"/>
            <a:ext cx="8520600" cy="792600"/>
          </a:xfrm>
          <a:prstGeom prst="rect">
            <a:avLst/>
          </a:prstGeom>
        </p:spPr>
        <p:txBody>
          <a:bodyPr anchorCtr="0" anchor="ctr" bIns="32750" lIns="32750" spcFirstLastPara="1" rIns="32750" wrap="square" tIns="32750">
            <a:noAutofit/>
          </a:bodyPr>
          <a:lstStyle>
            <a:lvl1pPr lvl="0" rtl="0" algn="ctr">
              <a:lnSpc>
                <a:spcPct val="100000"/>
              </a:lnSpc>
              <a:spcBef>
                <a:spcPts val="2700"/>
              </a:spcBef>
              <a:spcAft>
                <a:spcPts val="0"/>
              </a:spcAft>
              <a:buSzPts val="2800"/>
              <a:buNone/>
              <a:defRPr sz="2800"/>
            </a:lvl1pPr>
            <a:lvl2pPr lvl="1" rtl="0" algn="ctr">
              <a:lnSpc>
                <a:spcPct val="100000"/>
              </a:lnSpc>
              <a:spcBef>
                <a:spcPts val="2700"/>
              </a:spcBef>
              <a:spcAft>
                <a:spcPts val="0"/>
              </a:spcAft>
              <a:buSzPts val="2800"/>
              <a:buNone/>
              <a:defRPr sz="2800"/>
            </a:lvl2pPr>
            <a:lvl3pPr lvl="2" rtl="0" algn="ctr">
              <a:lnSpc>
                <a:spcPct val="100000"/>
              </a:lnSpc>
              <a:spcBef>
                <a:spcPts val="2700"/>
              </a:spcBef>
              <a:spcAft>
                <a:spcPts val="0"/>
              </a:spcAft>
              <a:buSzPts val="2800"/>
              <a:buNone/>
              <a:defRPr sz="2800"/>
            </a:lvl3pPr>
            <a:lvl4pPr lvl="3" rtl="0" algn="ctr">
              <a:lnSpc>
                <a:spcPct val="100000"/>
              </a:lnSpc>
              <a:spcBef>
                <a:spcPts val="2700"/>
              </a:spcBef>
              <a:spcAft>
                <a:spcPts val="0"/>
              </a:spcAft>
              <a:buSzPts val="2800"/>
              <a:buNone/>
              <a:defRPr sz="2800"/>
            </a:lvl4pPr>
            <a:lvl5pPr lvl="4" rtl="0" algn="ctr">
              <a:lnSpc>
                <a:spcPct val="100000"/>
              </a:lnSpc>
              <a:spcBef>
                <a:spcPts val="2700"/>
              </a:spcBef>
              <a:spcAft>
                <a:spcPts val="0"/>
              </a:spcAft>
              <a:buSzPts val="2800"/>
              <a:buNone/>
              <a:defRPr sz="2800"/>
            </a:lvl5pPr>
            <a:lvl6pPr lvl="5" rtl="0" algn="ctr">
              <a:lnSpc>
                <a:spcPct val="100000"/>
              </a:lnSpc>
              <a:spcBef>
                <a:spcPts val="2700"/>
              </a:spcBef>
              <a:spcAft>
                <a:spcPts val="0"/>
              </a:spcAft>
              <a:buSzPts val="2800"/>
              <a:buNone/>
              <a:defRPr sz="2800"/>
            </a:lvl6pPr>
            <a:lvl7pPr lvl="6" rtl="0" algn="ctr">
              <a:lnSpc>
                <a:spcPct val="100000"/>
              </a:lnSpc>
              <a:spcBef>
                <a:spcPts val="2700"/>
              </a:spcBef>
              <a:spcAft>
                <a:spcPts val="0"/>
              </a:spcAft>
              <a:buSzPts val="2800"/>
              <a:buNone/>
              <a:defRPr sz="2800"/>
            </a:lvl7pPr>
            <a:lvl8pPr lvl="7" rtl="0" algn="ctr">
              <a:lnSpc>
                <a:spcPct val="100000"/>
              </a:lnSpc>
              <a:spcBef>
                <a:spcPts val="2700"/>
              </a:spcBef>
              <a:spcAft>
                <a:spcPts val="0"/>
              </a:spcAft>
              <a:buSzPts val="2800"/>
              <a:buNone/>
              <a:defRPr sz="2800"/>
            </a:lvl8pPr>
            <a:lvl9pPr lvl="8" rtl="0" algn="ctr">
              <a:lnSpc>
                <a:spcPct val="100000"/>
              </a:lnSpc>
              <a:spcBef>
                <a:spcPts val="2700"/>
              </a:spcBef>
              <a:spcAft>
                <a:spcPts val="0"/>
              </a:spcAft>
              <a:buSzPts val="2800"/>
              <a:buNone/>
              <a:defRPr sz="2800"/>
            </a:lvl9pPr>
          </a:lstStyle>
          <a:p/>
        </p:txBody>
      </p:sp>
      <p:sp>
        <p:nvSpPr>
          <p:cNvPr id="77" name="Google Shape;77;p19"/>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6">
  <p:cSld name="TITLE_6">
    <p:spTree>
      <p:nvGrpSpPr>
        <p:cNvPr id="78" name="Shape 78"/>
        <p:cNvGrpSpPr/>
        <p:nvPr/>
      </p:nvGrpSpPr>
      <p:grpSpPr>
        <a:xfrm>
          <a:off x="0" y="0"/>
          <a:ext cx="0" cy="0"/>
          <a:chOff x="0" y="0"/>
          <a:chExt cx="0" cy="0"/>
        </a:xfrm>
      </p:grpSpPr>
      <p:sp>
        <p:nvSpPr>
          <p:cNvPr id="79" name="Google Shape;79;p20"/>
          <p:cNvSpPr txBox="1"/>
          <p:nvPr>
            <p:ph type="ctrTitle"/>
          </p:nvPr>
        </p:nvSpPr>
        <p:spPr>
          <a:xfrm>
            <a:off x="311708" y="744575"/>
            <a:ext cx="8520600" cy="2052600"/>
          </a:xfrm>
          <a:prstGeom prst="rect">
            <a:avLst/>
          </a:prstGeom>
        </p:spPr>
        <p:txBody>
          <a:bodyPr anchorCtr="0" anchor="b" bIns="32750" lIns="32750" spcFirstLastPara="1" rIns="32750" wrap="square" tIns="3275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0" name="Google Shape;80;p20"/>
          <p:cNvSpPr txBox="1"/>
          <p:nvPr>
            <p:ph idx="1" type="subTitle"/>
          </p:nvPr>
        </p:nvSpPr>
        <p:spPr>
          <a:xfrm>
            <a:off x="311700" y="2834125"/>
            <a:ext cx="8520600" cy="792600"/>
          </a:xfrm>
          <a:prstGeom prst="rect">
            <a:avLst/>
          </a:prstGeom>
        </p:spPr>
        <p:txBody>
          <a:bodyPr anchorCtr="0" anchor="ctr" bIns="32750" lIns="32750" spcFirstLastPara="1" rIns="32750" wrap="square" tIns="32750">
            <a:noAutofit/>
          </a:bodyPr>
          <a:lstStyle>
            <a:lvl1pPr lvl="0" rtl="0" algn="ctr">
              <a:lnSpc>
                <a:spcPct val="100000"/>
              </a:lnSpc>
              <a:spcBef>
                <a:spcPts val="2700"/>
              </a:spcBef>
              <a:spcAft>
                <a:spcPts val="0"/>
              </a:spcAft>
              <a:buSzPts val="2800"/>
              <a:buNone/>
              <a:defRPr sz="2800"/>
            </a:lvl1pPr>
            <a:lvl2pPr lvl="1" rtl="0" algn="ctr">
              <a:lnSpc>
                <a:spcPct val="100000"/>
              </a:lnSpc>
              <a:spcBef>
                <a:spcPts val="2700"/>
              </a:spcBef>
              <a:spcAft>
                <a:spcPts val="0"/>
              </a:spcAft>
              <a:buSzPts val="2800"/>
              <a:buNone/>
              <a:defRPr sz="2800"/>
            </a:lvl2pPr>
            <a:lvl3pPr lvl="2" rtl="0" algn="ctr">
              <a:lnSpc>
                <a:spcPct val="100000"/>
              </a:lnSpc>
              <a:spcBef>
                <a:spcPts val="2700"/>
              </a:spcBef>
              <a:spcAft>
                <a:spcPts val="0"/>
              </a:spcAft>
              <a:buSzPts val="2800"/>
              <a:buNone/>
              <a:defRPr sz="2800"/>
            </a:lvl3pPr>
            <a:lvl4pPr lvl="3" rtl="0" algn="ctr">
              <a:lnSpc>
                <a:spcPct val="100000"/>
              </a:lnSpc>
              <a:spcBef>
                <a:spcPts val="2700"/>
              </a:spcBef>
              <a:spcAft>
                <a:spcPts val="0"/>
              </a:spcAft>
              <a:buSzPts val="2800"/>
              <a:buNone/>
              <a:defRPr sz="2800"/>
            </a:lvl4pPr>
            <a:lvl5pPr lvl="4" rtl="0" algn="ctr">
              <a:lnSpc>
                <a:spcPct val="100000"/>
              </a:lnSpc>
              <a:spcBef>
                <a:spcPts val="2700"/>
              </a:spcBef>
              <a:spcAft>
                <a:spcPts val="0"/>
              </a:spcAft>
              <a:buSzPts val="2800"/>
              <a:buNone/>
              <a:defRPr sz="2800"/>
            </a:lvl5pPr>
            <a:lvl6pPr lvl="5" rtl="0" algn="ctr">
              <a:lnSpc>
                <a:spcPct val="100000"/>
              </a:lnSpc>
              <a:spcBef>
                <a:spcPts val="2700"/>
              </a:spcBef>
              <a:spcAft>
                <a:spcPts val="0"/>
              </a:spcAft>
              <a:buSzPts val="2800"/>
              <a:buNone/>
              <a:defRPr sz="2800"/>
            </a:lvl6pPr>
            <a:lvl7pPr lvl="6" rtl="0" algn="ctr">
              <a:lnSpc>
                <a:spcPct val="100000"/>
              </a:lnSpc>
              <a:spcBef>
                <a:spcPts val="2700"/>
              </a:spcBef>
              <a:spcAft>
                <a:spcPts val="0"/>
              </a:spcAft>
              <a:buSzPts val="2800"/>
              <a:buNone/>
              <a:defRPr sz="2800"/>
            </a:lvl7pPr>
            <a:lvl8pPr lvl="7" rtl="0" algn="ctr">
              <a:lnSpc>
                <a:spcPct val="100000"/>
              </a:lnSpc>
              <a:spcBef>
                <a:spcPts val="2700"/>
              </a:spcBef>
              <a:spcAft>
                <a:spcPts val="0"/>
              </a:spcAft>
              <a:buSzPts val="2800"/>
              <a:buNone/>
              <a:defRPr sz="2800"/>
            </a:lvl8pPr>
            <a:lvl9pPr lvl="8" rtl="0" algn="ctr">
              <a:lnSpc>
                <a:spcPct val="100000"/>
              </a:lnSpc>
              <a:spcBef>
                <a:spcPts val="2700"/>
              </a:spcBef>
              <a:spcAft>
                <a:spcPts val="0"/>
              </a:spcAft>
              <a:buSzPts val="2800"/>
              <a:buNone/>
              <a:defRPr sz="2800"/>
            </a:lvl9pPr>
          </a:lstStyle>
          <a:p/>
        </p:txBody>
      </p:sp>
      <p:sp>
        <p:nvSpPr>
          <p:cNvPr id="81" name="Google Shape;81;p20"/>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669727" y="214313"/>
            <a:ext cx="7804500" cy="1118400"/>
          </a:xfrm>
          <a:prstGeom prst="rect">
            <a:avLst/>
          </a:prstGeom>
          <a:noFill/>
          <a:ln>
            <a:noFill/>
          </a:ln>
        </p:spPr>
        <p:txBody>
          <a:bodyPr anchorCtr="0" anchor="ctr" bIns="32750" lIns="32750" spcFirstLastPara="1" rIns="32750" wrap="square" tIns="32750">
            <a:noAutofit/>
          </a:bodyPr>
          <a:lstStyle>
            <a:lvl1pPr lvl="0" algn="ctr">
              <a:lnSpc>
                <a:spcPct val="100000"/>
              </a:lnSpc>
              <a:spcBef>
                <a:spcPts val="0"/>
              </a:spcBef>
              <a:spcAft>
                <a:spcPts val="0"/>
              </a:spcAft>
              <a:buClr>
                <a:srgbClr val="FFFFFF"/>
              </a:buClr>
              <a:buSzPts val="1200"/>
              <a:buNone/>
              <a:defRPr/>
            </a:lvl1pPr>
            <a:lvl2pPr lvl="1" algn="ctr">
              <a:lnSpc>
                <a:spcPct val="100000"/>
              </a:lnSpc>
              <a:spcBef>
                <a:spcPts val="0"/>
              </a:spcBef>
              <a:spcAft>
                <a:spcPts val="0"/>
              </a:spcAft>
              <a:buClr>
                <a:srgbClr val="FFFFFF"/>
              </a:buClr>
              <a:buSzPts val="1200"/>
              <a:buNone/>
              <a:defRPr/>
            </a:lvl2pPr>
            <a:lvl3pPr lvl="2" algn="ctr">
              <a:lnSpc>
                <a:spcPct val="100000"/>
              </a:lnSpc>
              <a:spcBef>
                <a:spcPts val="0"/>
              </a:spcBef>
              <a:spcAft>
                <a:spcPts val="0"/>
              </a:spcAft>
              <a:buClr>
                <a:srgbClr val="FFFFFF"/>
              </a:buClr>
              <a:buSzPts val="1200"/>
              <a:buNone/>
              <a:defRPr/>
            </a:lvl3pPr>
            <a:lvl4pPr lvl="3" algn="ctr">
              <a:lnSpc>
                <a:spcPct val="100000"/>
              </a:lnSpc>
              <a:spcBef>
                <a:spcPts val="0"/>
              </a:spcBef>
              <a:spcAft>
                <a:spcPts val="0"/>
              </a:spcAft>
              <a:buClr>
                <a:srgbClr val="FFFFFF"/>
              </a:buClr>
              <a:buSzPts val="1200"/>
              <a:buNone/>
              <a:defRPr/>
            </a:lvl4pPr>
            <a:lvl5pPr lvl="4" algn="ctr">
              <a:lnSpc>
                <a:spcPct val="100000"/>
              </a:lnSpc>
              <a:spcBef>
                <a:spcPts val="0"/>
              </a:spcBef>
              <a:spcAft>
                <a:spcPts val="0"/>
              </a:spcAft>
              <a:buClr>
                <a:srgbClr val="FFFFFF"/>
              </a:buClr>
              <a:buSzPts val="1200"/>
              <a:buNone/>
              <a:defRPr/>
            </a:lvl5pPr>
            <a:lvl6pPr lvl="5" algn="ctr">
              <a:lnSpc>
                <a:spcPct val="100000"/>
              </a:lnSpc>
              <a:spcBef>
                <a:spcPts val="0"/>
              </a:spcBef>
              <a:spcAft>
                <a:spcPts val="0"/>
              </a:spcAft>
              <a:buClr>
                <a:srgbClr val="FFFFFF"/>
              </a:buClr>
              <a:buSzPts val="1200"/>
              <a:buNone/>
              <a:defRPr/>
            </a:lvl6pPr>
            <a:lvl7pPr lvl="6" algn="ctr">
              <a:lnSpc>
                <a:spcPct val="100000"/>
              </a:lnSpc>
              <a:spcBef>
                <a:spcPts val="0"/>
              </a:spcBef>
              <a:spcAft>
                <a:spcPts val="0"/>
              </a:spcAft>
              <a:buClr>
                <a:srgbClr val="FFFFFF"/>
              </a:buClr>
              <a:buSzPts val="1200"/>
              <a:buNone/>
              <a:defRPr/>
            </a:lvl7pPr>
            <a:lvl8pPr lvl="7" algn="ctr">
              <a:lnSpc>
                <a:spcPct val="100000"/>
              </a:lnSpc>
              <a:spcBef>
                <a:spcPts val="0"/>
              </a:spcBef>
              <a:spcAft>
                <a:spcPts val="0"/>
              </a:spcAft>
              <a:buClr>
                <a:srgbClr val="FFFFFF"/>
              </a:buClr>
              <a:buSzPts val="1200"/>
              <a:buNone/>
              <a:defRPr/>
            </a:lvl8pPr>
            <a:lvl9pPr lvl="8" algn="ctr">
              <a:lnSpc>
                <a:spcPct val="100000"/>
              </a:lnSpc>
              <a:spcBef>
                <a:spcPts val="0"/>
              </a:spcBef>
              <a:spcAft>
                <a:spcPts val="0"/>
              </a:spcAft>
              <a:buClr>
                <a:srgbClr val="FFFFFF"/>
              </a:buClr>
              <a:buSzPts val="1200"/>
              <a:buNone/>
              <a:defRPr/>
            </a:lvl9pPr>
          </a:lstStyle>
          <a:p/>
        </p:txBody>
      </p:sp>
      <p:sp>
        <p:nvSpPr>
          <p:cNvPr id="15" name="Google Shape;15;p3"/>
          <p:cNvSpPr txBox="1"/>
          <p:nvPr>
            <p:ph idx="1" type="body"/>
          </p:nvPr>
        </p:nvSpPr>
        <p:spPr>
          <a:xfrm>
            <a:off x="669727" y="1366242"/>
            <a:ext cx="7804500" cy="3315000"/>
          </a:xfrm>
          <a:prstGeom prst="rect">
            <a:avLst/>
          </a:prstGeom>
          <a:noFill/>
          <a:ln>
            <a:noFill/>
          </a:ln>
        </p:spPr>
        <p:txBody>
          <a:bodyPr anchorCtr="0" anchor="ctr" bIns="32750" lIns="32750" spcFirstLastPara="1" rIns="32750" wrap="square" tIns="32750">
            <a:noAutofit/>
          </a:bodyPr>
          <a:lstStyle>
            <a:lvl1pPr indent="-285750" lvl="0" marL="457200" algn="l">
              <a:lnSpc>
                <a:spcPct val="100000"/>
              </a:lnSpc>
              <a:spcBef>
                <a:spcPts val="2700"/>
              </a:spcBef>
              <a:spcAft>
                <a:spcPts val="0"/>
              </a:spcAft>
              <a:buClr>
                <a:srgbClr val="FFFFFF"/>
              </a:buClr>
              <a:buSzPts val="900"/>
              <a:buChar char="•"/>
              <a:defRPr/>
            </a:lvl1pPr>
            <a:lvl2pPr indent="-285750" lvl="1" marL="914400" algn="l">
              <a:lnSpc>
                <a:spcPct val="100000"/>
              </a:lnSpc>
              <a:spcBef>
                <a:spcPts val="2700"/>
              </a:spcBef>
              <a:spcAft>
                <a:spcPts val="0"/>
              </a:spcAft>
              <a:buClr>
                <a:srgbClr val="FFFFFF"/>
              </a:buClr>
              <a:buSzPts val="900"/>
              <a:buChar char="•"/>
              <a:defRPr/>
            </a:lvl2pPr>
            <a:lvl3pPr indent="-285750" lvl="2" marL="1371600" algn="l">
              <a:lnSpc>
                <a:spcPct val="100000"/>
              </a:lnSpc>
              <a:spcBef>
                <a:spcPts val="2700"/>
              </a:spcBef>
              <a:spcAft>
                <a:spcPts val="0"/>
              </a:spcAft>
              <a:buClr>
                <a:srgbClr val="FFFFFF"/>
              </a:buClr>
              <a:buSzPts val="900"/>
              <a:buChar char="•"/>
              <a:defRPr/>
            </a:lvl3pPr>
            <a:lvl4pPr indent="-285750" lvl="3" marL="1828800" algn="l">
              <a:lnSpc>
                <a:spcPct val="100000"/>
              </a:lnSpc>
              <a:spcBef>
                <a:spcPts val="2700"/>
              </a:spcBef>
              <a:spcAft>
                <a:spcPts val="0"/>
              </a:spcAft>
              <a:buClr>
                <a:srgbClr val="FFFFFF"/>
              </a:buClr>
              <a:buSzPts val="900"/>
              <a:buChar char="•"/>
              <a:defRPr/>
            </a:lvl4pPr>
            <a:lvl5pPr indent="-285750" lvl="4" marL="2286000" algn="l">
              <a:lnSpc>
                <a:spcPct val="100000"/>
              </a:lnSpc>
              <a:spcBef>
                <a:spcPts val="2700"/>
              </a:spcBef>
              <a:spcAft>
                <a:spcPts val="0"/>
              </a:spcAft>
              <a:buClr>
                <a:srgbClr val="FFFFFF"/>
              </a:buClr>
              <a:buSzPts val="900"/>
              <a:buChar char="•"/>
              <a:defRPr/>
            </a:lvl5pPr>
            <a:lvl6pPr indent="-285750" lvl="5" marL="2743200" algn="l">
              <a:lnSpc>
                <a:spcPct val="100000"/>
              </a:lnSpc>
              <a:spcBef>
                <a:spcPts val="2700"/>
              </a:spcBef>
              <a:spcAft>
                <a:spcPts val="0"/>
              </a:spcAft>
              <a:buClr>
                <a:srgbClr val="FFFFFF"/>
              </a:buClr>
              <a:buSzPts val="900"/>
              <a:buChar char="•"/>
              <a:defRPr/>
            </a:lvl6pPr>
            <a:lvl7pPr indent="-285750" lvl="6" marL="3200400" algn="l">
              <a:lnSpc>
                <a:spcPct val="100000"/>
              </a:lnSpc>
              <a:spcBef>
                <a:spcPts val="2700"/>
              </a:spcBef>
              <a:spcAft>
                <a:spcPts val="0"/>
              </a:spcAft>
              <a:buClr>
                <a:srgbClr val="FFFFFF"/>
              </a:buClr>
              <a:buSzPts val="900"/>
              <a:buChar char="•"/>
              <a:defRPr/>
            </a:lvl7pPr>
            <a:lvl8pPr indent="-285750" lvl="7" marL="3657600" algn="l">
              <a:lnSpc>
                <a:spcPct val="100000"/>
              </a:lnSpc>
              <a:spcBef>
                <a:spcPts val="2700"/>
              </a:spcBef>
              <a:spcAft>
                <a:spcPts val="0"/>
              </a:spcAft>
              <a:buClr>
                <a:srgbClr val="FFFFFF"/>
              </a:buClr>
              <a:buSzPts val="900"/>
              <a:buChar char="•"/>
              <a:defRPr/>
            </a:lvl8pPr>
            <a:lvl9pPr indent="-285750" lvl="8" marL="4114800" algn="l">
              <a:lnSpc>
                <a:spcPct val="100000"/>
              </a:lnSpc>
              <a:spcBef>
                <a:spcPts val="2700"/>
              </a:spcBef>
              <a:spcAft>
                <a:spcPts val="0"/>
              </a:spcAft>
              <a:buClr>
                <a:srgbClr val="FFFFFF"/>
              </a:buClr>
              <a:buSzPts val="900"/>
              <a:buChar char="•"/>
              <a:defRPr/>
            </a:lvl9pPr>
          </a:lstStyle>
          <a:p/>
        </p:txBody>
      </p:sp>
      <p:sp>
        <p:nvSpPr>
          <p:cNvPr id="16" name="Google Shape;16;p3"/>
          <p:cNvSpPr txBox="1"/>
          <p:nvPr>
            <p:ph idx="12" type="sldNum"/>
          </p:nvPr>
        </p:nvSpPr>
        <p:spPr>
          <a:xfrm>
            <a:off x="4437983" y="4875609"/>
            <a:ext cx="259200" cy="201000"/>
          </a:xfrm>
          <a:prstGeom prst="rect">
            <a:avLst/>
          </a:prstGeom>
          <a:noFill/>
          <a:ln>
            <a:noFill/>
          </a:ln>
        </p:spPr>
        <p:txBody>
          <a:bodyPr anchorCtr="0" anchor="t" bIns="32750" lIns="32750" spcFirstLastPara="1" rIns="32750" wrap="square" tIns="32750">
            <a:noAutofit/>
          </a:bodyPr>
          <a:lstStyle>
            <a:lvl1pPr indent="0" lvl="0" marL="0" algn="ctr">
              <a:lnSpc>
                <a:spcPct val="100000"/>
              </a:lnSpc>
              <a:spcBef>
                <a:spcPts val="0"/>
              </a:spcBef>
              <a:spcAft>
                <a:spcPts val="0"/>
              </a:spcAft>
              <a:buClr>
                <a:srgbClr val="FFFFFF"/>
              </a:buClr>
              <a:buSzPts val="1200"/>
              <a:buFont typeface="Helvetica Neue Light"/>
              <a:buNone/>
              <a:defRPr sz="1200"/>
            </a:lvl1pPr>
            <a:lvl2pPr indent="0" lvl="1" marL="0" algn="ctr">
              <a:lnSpc>
                <a:spcPct val="100000"/>
              </a:lnSpc>
              <a:spcBef>
                <a:spcPts val="0"/>
              </a:spcBef>
              <a:spcAft>
                <a:spcPts val="0"/>
              </a:spcAft>
              <a:buClr>
                <a:srgbClr val="FFFFFF"/>
              </a:buClr>
              <a:buSzPts val="1200"/>
              <a:buFont typeface="Helvetica Neue Light"/>
              <a:buNone/>
              <a:defRPr sz="1200"/>
            </a:lvl2pPr>
            <a:lvl3pPr indent="0" lvl="2" marL="0" algn="ctr">
              <a:lnSpc>
                <a:spcPct val="100000"/>
              </a:lnSpc>
              <a:spcBef>
                <a:spcPts val="0"/>
              </a:spcBef>
              <a:spcAft>
                <a:spcPts val="0"/>
              </a:spcAft>
              <a:buClr>
                <a:srgbClr val="FFFFFF"/>
              </a:buClr>
              <a:buSzPts val="1200"/>
              <a:buFont typeface="Helvetica Neue Light"/>
              <a:buNone/>
              <a:defRPr sz="1200"/>
            </a:lvl3pPr>
            <a:lvl4pPr indent="0" lvl="3" marL="0" algn="ctr">
              <a:lnSpc>
                <a:spcPct val="100000"/>
              </a:lnSpc>
              <a:spcBef>
                <a:spcPts val="0"/>
              </a:spcBef>
              <a:spcAft>
                <a:spcPts val="0"/>
              </a:spcAft>
              <a:buClr>
                <a:srgbClr val="FFFFFF"/>
              </a:buClr>
              <a:buSzPts val="1200"/>
              <a:buFont typeface="Helvetica Neue Light"/>
              <a:buNone/>
              <a:defRPr sz="1200"/>
            </a:lvl4pPr>
            <a:lvl5pPr indent="0" lvl="4" marL="0" algn="ctr">
              <a:lnSpc>
                <a:spcPct val="100000"/>
              </a:lnSpc>
              <a:spcBef>
                <a:spcPts val="0"/>
              </a:spcBef>
              <a:spcAft>
                <a:spcPts val="0"/>
              </a:spcAft>
              <a:buClr>
                <a:srgbClr val="FFFFFF"/>
              </a:buClr>
              <a:buSzPts val="1200"/>
              <a:buFont typeface="Helvetica Neue Light"/>
              <a:buNone/>
              <a:defRPr sz="1200"/>
            </a:lvl5pPr>
            <a:lvl6pPr indent="0" lvl="5" marL="0" algn="ctr">
              <a:lnSpc>
                <a:spcPct val="100000"/>
              </a:lnSpc>
              <a:spcBef>
                <a:spcPts val="0"/>
              </a:spcBef>
              <a:spcAft>
                <a:spcPts val="0"/>
              </a:spcAft>
              <a:buClr>
                <a:srgbClr val="FFFFFF"/>
              </a:buClr>
              <a:buSzPts val="1200"/>
              <a:buFont typeface="Helvetica Neue Light"/>
              <a:buNone/>
              <a:defRPr sz="1200"/>
            </a:lvl6pPr>
            <a:lvl7pPr indent="0" lvl="6" marL="0" algn="ctr">
              <a:lnSpc>
                <a:spcPct val="100000"/>
              </a:lnSpc>
              <a:spcBef>
                <a:spcPts val="0"/>
              </a:spcBef>
              <a:spcAft>
                <a:spcPts val="0"/>
              </a:spcAft>
              <a:buClr>
                <a:srgbClr val="FFFFFF"/>
              </a:buClr>
              <a:buSzPts val="1200"/>
              <a:buFont typeface="Helvetica Neue Light"/>
              <a:buNone/>
              <a:defRPr sz="1200"/>
            </a:lvl7pPr>
            <a:lvl8pPr indent="0" lvl="7" marL="0" algn="ctr">
              <a:lnSpc>
                <a:spcPct val="100000"/>
              </a:lnSpc>
              <a:spcBef>
                <a:spcPts val="0"/>
              </a:spcBef>
              <a:spcAft>
                <a:spcPts val="0"/>
              </a:spcAft>
              <a:buClr>
                <a:srgbClr val="FFFFFF"/>
              </a:buClr>
              <a:buSzPts val="1200"/>
              <a:buFont typeface="Helvetica Neue Light"/>
              <a:buNone/>
              <a:defRPr sz="1200"/>
            </a:lvl8pPr>
            <a:lvl9pPr indent="0" lvl="8" marL="0" algn="ctr">
              <a:lnSpc>
                <a:spcPct val="100000"/>
              </a:lnSpc>
              <a:spcBef>
                <a:spcPts val="0"/>
              </a:spcBef>
              <a:spcAft>
                <a:spcPts val="0"/>
              </a:spcAft>
              <a:buClr>
                <a:srgbClr val="FFFFFF"/>
              </a:buClr>
              <a:buSzPts val="1200"/>
              <a:buFont typeface="Helvetica Neue Light"/>
              <a:buNone/>
              <a:defRPr sz="1200"/>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p:cSld name="Photo - Horizontal">
    <p:spTree>
      <p:nvGrpSpPr>
        <p:cNvPr id="17" name="Shape 17"/>
        <p:cNvGrpSpPr/>
        <p:nvPr/>
      </p:nvGrpSpPr>
      <p:grpSpPr>
        <a:xfrm>
          <a:off x="0" y="0"/>
          <a:ext cx="0" cy="0"/>
          <a:chOff x="0" y="0"/>
          <a:chExt cx="0" cy="0"/>
        </a:xfrm>
      </p:grpSpPr>
      <p:sp>
        <p:nvSpPr>
          <p:cNvPr id="18" name="Google Shape;18;p4"/>
          <p:cNvSpPr/>
          <p:nvPr>
            <p:ph idx="2" type="pic"/>
          </p:nvPr>
        </p:nvSpPr>
        <p:spPr>
          <a:xfrm>
            <a:off x="1125141" y="334863"/>
            <a:ext cx="6876000" cy="31209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9pPr>
          </a:lstStyle>
          <a:p/>
        </p:txBody>
      </p:sp>
      <p:sp>
        <p:nvSpPr>
          <p:cNvPr id="19" name="Google Shape;19;p4"/>
          <p:cNvSpPr txBox="1"/>
          <p:nvPr>
            <p:ph type="title"/>
          </p:nvPr>
        </p:nvSpPr>
        <p:spPr>
          <a:xfrm>
            <a:off x="892969" y="3542854"/>
            <a:ext cx="7358100" cy="750000"/>
          </a:xfrm>
          <a:prstGeom prst="rect">
            <a:avLst/>
          </a:prstGeom>
          <a:noFill/>
          <a:ln>
            <a:noFill/>
          </a:ln>
        </p:spPr>
        <p:txBody>
          <a:bodyPr anchorCtr="0" anchor="b" bIns="32750" lIns="32750" spcFirstLastPara="1" rIns="32750" wrap="square" tIns="32750">
            <a:noAutofit/>
          </a:bodyPr>
          <a:lstStyle>
            <a:lvl1pPr lvl="0" algn="ctr">
              <a:lnSpc>
                <a:spcPct val="100000"/>
              </a:lnSpc>
              <a:spcBef>
                <a:spcPts val="0"/>
              </a:spcBef>
              <a:spcAft>
                <a:spcPts val="0"/>
              </a:spcAft>
              <a:buClr>
                <a:srgbClr val="FFFFFF"/>
              </a:buClr>
              <a:buSzPts val="1200"/>
              <a:buNone/>
              <a:defRPr/>
            </a:lvl1pPr>
            <a:lvl2pPr lvl="1" algn="ctr">
              <a:lnSpc>
                <a:spcPct val="100000"/>
              </a:lnSpc>
              <a:spcBef>
                <a:spcPts val="0"/>
              </a:spcBef>
              <a:spcAft>
                <a:spcPts val="0"/>
              </a:spcAft>
              <a:buClr>
                <a:srgbClr val="FFFFFF"/>
              </a:buClr>
              <a:buSzPts val="1200"/>
              <a:buNone/>
              <a:defRPr/>
            </a:lvl2pPr>
            <a:lvl3pPr lvl="2" algn="ctr">
              <a:lnSpc>
                <a:spcPct val="100000"/>
              </a:lnSpc>
              <a:spcBef>
                <a:spcPts val="0"/>
              </a:spcBef>
              <a:spcAft>
                <a:spcPts val="0"/>
              </a:spcAft>
              <a:buClr>
                <a:srgbClr val="FFFFFF"/>
              </a:buClr>
              <a:buSzPts val="1200"/>
              <a:buNone/>
              <a:defRPr/>
            </a:lvl3pPr>
            <a:lvl4pPr lvl="3" algn="ctr">
              <a:lnSpc>
                <a:spcPct val="100000"/>
              </a:lnSpc>
              <a:spcBef>
                <a:spcPts val="0"/>
              </a:spcBef>
              <a:spcAft>
                <a:spcPts val="0"/>
              </a:spcAft>
              <a:buClr>
                <a:srgbClr val="FFFFFF"/>
              </a:buClr>
              <a:buSzPts val="1200"/>
              <a:buNone/>
              <a:defRPr/>
            </a:lvl4pPr>
            <a:lvl5pPr lvl="4" algn="ctr">
              <a:lnSpc>
                <a:spcPct val="100000"/>
              </a:lnSpc>
              <a:spcBef>
                <a:spcPts val="0"/>
              </a:spcBef>
              <a:spcAft>
                <a:spcPts val="0"/>
              </a:spcAft>
              <a:buClr>
                <a:srgbClr val="FFFFFF"/>
              </a:buClr>
              <a:buSzPts val="1200"/>
              <a:buNone/>
              <a:defRPr/>
            </a:lvl5pPr>
            <a:lvl6pPr lvl="5" algn="ctr">
              <a:lnSpc>
                <a:spcPct val="100000"/>
              </a:lnSpc>
              <a:spcBef>
                <a:spcPts val="0"/>
              </a:spcBef>
              <a:spcAft>
                <a:spcPts val="0"/>
              </a:spcAft>
              <a:buClr>
                <a:srgbClr val="FFFFFF"/>
              </a:buClr>
              <a:buSzPts val="1200"/>
              <a:buNone/>
              <a:defRPr/>
            </a:lvl6pPr>
            <a:lvl7pPr lvl="6" algn="ctr">
              <a:lnSpc>
                <a:spcPct val="100000"/>
              </a:lnSpc>
              <a:spcBef>
                <a:spcPts val="0"/>
              </a:spcBef>
              <a:spcAft>
                <a:spcPts val="0"/>
              </a:spcAft>
              <a:buClr>
                <a:srgbClr val="FFFFFF"/>
              </a:buClr>
              <a:buSzPts val="1200"/>
              <a:buNone/>
              <a:defRPr/>
            </a:lvl7pPr>
            <a:lvl8pPr lvl="7" algn="ctr">
              <a:lnSpc>
                <a:spcPct val="100000"/>
              </a:lnSpc>
              <a:spcBef>
                <a:spcPts val="0"/>
              </a:spcBef>
              <a:spcAft>
                <a:spcPts val="0"/>
              </a:spcAft>
              <a:buClr>
                <a:srgbClr val="FFFFFF"/>
              </a:buClr>
              <a:buSzPts val="1200"/>
              <a:buNone/>
              <a:defRPr/>
            </a:lvl8pPr>
            <a:lvl9pPr lvl="8" algn="ctr">
              <a:lnSpc>
                <a:spcPct val="100000"/>
              </a:lnSpc>
              <a:spcBef>
                <a:spcPts val="0"/>
              </a:spcBef>
              <a:spcAft>
                <a:spcPts val="0"/>
              </a:spcAft>
              <a:buClr>
                <a:srgbClr val="FFFFFF"/>
              </a:buClr>
              <a:buSzPts val="1200"/>
              <a:buNone/>
              <a:defRPr/>
            </a:lvl9pPr>
          </a:lstStyle>
          <a:p/>
        </p:txBody>
      </p:sp>
      <p:sp>
        <p:nvSpPr>
          <p:cNvPr id="20" name="Google Shape;20;p4"/>
          <p:cNvSpPr txBox="1"/>
          <p:nvPr>
            <p:ph idx="1" type="body"/>
          </p:nvPr>
        </p:nvSpPr>
        <p:spPr>
          <a:xfrm>
            <a:off x="892969" y="4319736"/>
            <a:ext cx="7358100" cy="642900"/>
          </a:xfrm>
          <a:prstGeom prst="rect">
            <a:avLst/>
          </a:prstGeom>
          <a:noFill/>
          <a:ln>
            <a:noFill/>
          </a:ln>
        </p:spPr>
        <p:txBody>
          <a:bodyPr anchorCtr="0" anchor="t" bIns="32750" lIns="32750" spcFirstLastPara="1" rIns="32750" wrap="square" tIns="32750">
            <a:noAutofit/>
          </a:bodyPr>
          <a:lstStyle>
            <a:lvl1pPr indent="-228600" lvl="0" marL="457200" algn="ctr">
              <a:lnSpc>
                <a:spcPct val="100000"/>
              </a:lnSpc>
              <a:spcBef>
                <a:spcPts val="0"/>
              </a:spcBef>
              <a:spcAft>
                <a:spcPts val="0"/>
              </a:spcAft>
              <a:buClr>
                <a:srgbClr val="FFFFFF"/>
              </a:buClr>
              <a:buSzPts val="2100"/>
              <a:buFont typeface="Helvetica Neue Light"/>
              <a:buNone/>
              <a:defRPr sz="2100"/>
            </a:lvl1pPr>
            <a:lvl2pPr indent="-228600" lvl="1" marL="914400" algn="ctr">
              <a:lnSpc>
                <a:spcPct val="100000"/>
              </a:lnSpc>
              <a:spcBef>
                <a:spcPts val="0"/>
              </a:spcBef>
              <a:spcAft>
                <a:spcPts val="0"/>
              </a:spcAft>
              <a:buClr>
                <a:srgbClr val="FFFFFF"/>
              </a:buClr>
              <a:buSzPts val="2100"/>
              <a:buFont typeface="Helvetica Neue Light"/>
              <a:buNone/>
              <a:defRPr sz="2100"/>
            </a:lvl2pPr>
            <a:lvl3pPr indent="-228600" lvl="2" marL="1371600" algn="ctr">
              <a:lnSpc>
                <a:spcPct val="100000"/>
              </a:lnSpc>
              <a:spcBef>
                <a:spcPts val="0"/>
              </a:spcBef>
              <a:spcAft>
                <a:spcPts val="0"/>
              </a:spcAft>
              <a:buClr>
                <a:srgbClr val="FFFFFF"/>
              </a:buClr>
              <a:buSzPts val="2100"/>
              <a:buFont typeface="Helvetica Neue Light"/>
              <a:buNone/>
              <a:defRPr sz="2100"/>
            </a:lvl3pPr>
            <a:lvl4pPr indent="-228600" lvl="3" marL="1828800" algn="ctr">
              <a:lnSpc>
                <a:spcPct val="100000"/>
              </a:lnSpc>
              <a:spcBef>
                <a:spcPts val="0"/>
              </a:spcBef>
              <a:spcAft>
                <a:spcPts val="0"/>
              </a:spcAft>
              <a:buClr>
                <a:srgbClr val="FFFFFF"/>
              </a:buClr>
              <a:buSzPts val="2100"/>
              <a:buFont typeface="Helvetica Neue Light"/>
              <a:buNone/>
              <a:defRPr sz="2100"/>
            </a:lvl4pPr>
            <a:lvl5pPr indent="-228600" lvl="4" marL="2286000" algn="ctr">
              <a:lnSpc>
                <a:spcPct val="100000"/>
              </a:lnSpc>
              <a:spcBef>
                <a:spcPts val="0"/>
              </a:spcBef>
              <a:spcAft>
                <a:spcPts val="0"/>
              </a:spcAft>
              <a:buClr>
                <a:srgbClr val="FFFFFF"/>
              </a:buClr>
              <a:buSzPts val="2100"/>
              <a:buFont typeface="Helvetica Neue Light"/>
              <a:buNone/>
              <a:defRPr sz="2100"/>
            </a:lvl5pPr>
            <a:lvl6pPr indent="-285750" lvl="5" marL="2743200" algn="l">
              <a:lnSpc>
                <a:spcPct val="100000"/>
              </a:lnSpc>
              <a:spcBef>
                <a:spcPts val="2700"/>
              </a:spcBef>
              <a:spcAft>
                <a:spcPts val="0"/>
              </a:spcAft>
              <a:buClr>
                <a:srgbClr val="FFFFFF"/>
              </a:buClr>
              <a:buSzPts val="900"/>
              <a:buChar char="•"/>
              <a:defRPr/>
            </a:lvl6pPr>
            <a:lvl7pPr indent="-285750" lvl="6" marL="3200400" algn="l">
              <a:lnSpc>
                <a:spcPct val="100000"/>
              </a:lnSpc>
              <a:spcBef>
                <a:spcPts val="2700"/>
              </a:spcBef>
              <a:spcAft>
                <a:spcPts val="0"/>
              </a:spcAft>
              <a:buClr>
                <a:srgbClr val="FFFFFF"/>
              </a:buClr>
              <a:buSzPts val="900"/>
              <a:buChar char="•"/>
              <a:defRPr/>
            </a:lvl7pPr>
            <a:lvl8pPr indent="-285750" lvl="7" marL="3657600" algn="l">
              <a:lnSpc>
                <a:spcPct val="100000"/>
              </a:lnSpc>
              <a:spcBef>
                <a:spcPts val="2700"/>
              </a:spcBef>
              <a:spcAft>
                <a:spcPts val="0"/>
              </a:spcAft>
              <a:buClr>
                <a:srgbClr val="FFFFFF"/>
              </a:buClr>
              <a:buSzPts val="900"/>
              <a:buChar char="•"/>
              <a:defRPr/>
            </a:lvl8pPr>
            <a:lvl9pPr indent="-285750" lvl="8" marL="4114800" algn="l">
              <a:lnSpc>
                <a:spcPct val="100000"/>
              </a:lnSpc>
              <a:spcBef>
                <a:spcPts val="2700"/>
              </a:spcBef>
              <a:spcAft>
                <a:spcPts val="0"/>
              </a:spcAft>
              <a:buClr>
                <a:srgbClr val="FFFFFF"/>
              </a:buClr>
              <a:buSzPts val="900"/>
              <a:buChar char="•"/>
              <a:defRPr/>
            </a:lvl9pPr>
          </a:lstStyle>
          <a:p/>
        </p:txBody>
      </p:sp>
      <p:sp>
        <p:nvSpPr>
          <p:cNvPr id="21" name="Google Shape;21;p4"/>
          <p:cNvSpPr txBox="1"/>
          <p:nvPr>
            <p:ph idx="12" type="sldNum"/>
          </p:nvPr>
        </p:nvSpPr>
        <p:spPr>
          <a:xfrm>
            <a:off x="4437983" y="4875609"/>
            <a:ext cx="259200" cy="201000"/>
          </a:xfrm>
          <a:prstGeom prst="rect">
            <a:avLst/>
          </a:prstGeom>
          <a:noFill/>
          <a:ln>
            <a:noFill/>
          </a:ln>
        </p:spPr>
        <p:txBody>
          <a:bodyPr anchorCtr="0" anchor="t" bIns="32750" lIns="32750" spcFirstLastPara="1" rIns="32750" wrap="square" tIns="32750">
            <a:noAutofit/>
          </a:bodyPr>
          <a:lstStyle>
            <a:lvl1pPr indent="0" lvl="0" marL="0" algn="ctr">
              <a:lnSpc>
                <a:spcPct val="100000"/>
              </a:lnSpc>
              <a:spcBef>
                <a:spcPts val="0"/>
              </a:spcBef>
              <a:spcAft>
                <a:spcPts val="0"/>
              </a:spcAft>
              <a:buClr>
                <a:srgbClr val="FFFFFF"/>
              </a:buClr>
              <a:buSzPts val="1200"/>
              <a:buFont typeface="Helvetica Neue Light"/>
              <a:buNone/>
              <a:defRPr sz="1200"/>
            </a:lvl1pPr>
            <a:lvl2pPr indent="0" lvl="1" marL="0" algn="ctr">
              <a:lnSpc>
                <a:spcPct val="100000"/>
              </a:lnSpc>
              <a:spcBef>
                <a:spcPts val="0"/>
              </a:spcBef>
              <a:spcAft>
                <a:spcPts val="0"/>
              </a:spcAft>
              <a:buClr>
                <a:srgbClr val="FFFFFF"/>
              </a:buClr>
              <a:buSzPts val="1200"/>
              <a:buFont typeface="Helvetica Neue Light"/>
              <a:buNone/>
              <a:defRPr sz="1200"/>
            </a:lvl2pPr>
            <a:lvl3pPr indent="0" lvl="2" marL="0" algn="ctr">
              <a:lnSpc>
                <a:spcPct val="100000"/>
              </a:lnSpc>
              <a:spcBef>
                <a:spcPts val="0"/>
              </a:spcBef>
              <a:spcAft>
                <a:spcPts val="0"/>
              </a:spcAft>
              <a:buClr>
                <a:srgbClr val="FFFFFF"/>
              </a:buClr>
              <a:buSzPts val="1200"/>
              <a:buFont typeface="Helvetica Neue Light"/>
              <a:buNone/>
              <a:defRPr sz="1200"/>
            </a:lvl3pPr>
            <a:lvl4pPr indent="0" lvl="3" marL="0" algn="ctr">
              <a:lnSpc>
                <a:spcPct val="100000"/>
              </a:lnSpc>
              <a:spcBef>
                <a:spcPts val="0"/>
              </a:spcBef>
              <a:spcAft>
                <a:spcPts val="0"/>
              </a:spcAft>
              <a:buClr>
                <a:srgbClr val="FFFFFF"/>
              </a:buClr>
              <a:buSzPts val="1200"/>
              <a:buFont typeface="Helvetica Neue Light"/>
              <a:buNone/>
              <a:defRPr sz="1200"/>
            </a:lvl4pPr>
            <a:lvl5pPr indent="0" lvl="4" marL="0" algn="ctr">
              <a:lnSpc>
                <a:spcPct val="100000"/>
              </a:lnSpc>
              <a:spcBef>
                <a:spcPts val="0"/>
              </a:spcBef>
              <a:spcAft>
                <a:spcPts val="0"/>
              </a:spcAft>
              <a:buClr>
                <a:srgbClr val="FFFFFF"/>
              </a:buClr>
              <a:buSzPts val="1200"/>
              <a:buFont typeface="Helvetica Neue Light"/>
              <a:buNone/>
              <a:defRPr sz="1200"/>
            </a:lvl5pPr>
            <a:lvl6pPr indent="0" lvl="5" marL="0" algn="ctr">
              <a:lnSpc>
                <a:spcPct val="100000"/>
              </a:lnSpc>
              <a:spcBef>
                <a:spcPts val="0"/>
              </a:spcBef>
              <a:spcAft>
                <a:spcPts val="0"/>
              </a:spcAft>
              <a:buClr>
                <a:srgbClr val="FFFFFF"/>
              </a:buClr>
              <a:buSzPts val="1200"/>
              <a:buFont typeface="Helvetica Neue Light"/>
              <a:buNone/>
              <a:defRPr sz="1200"/>
            </a:lvl6pPr>
            <a:lvl7pPr indent="0" lvl="6" marL="0" algn="ctr">
              <a:lnSpc>
                <a:spcPct val="100000"/>
              </a:lnSpc>
              <a:spcBef>
                <a:spcPts val="0"/>
              </a:spcBef>
              <a:spcAft>
                <a:spcPts val="0"/>
              </a:spcAft>
              <a:buClr>
                <a:srgbClr val="FFFFFF"/>
              </a:buClr>
              <a:buSzPts val="1200"/>
              <a:buFont typeface="Helvetica Neue Light"/>
              <a:buNone/>
              <a:defRPr sz="1200"/>
            </a:lvl7pPr>
            <a:lvl8pPr indent="0" lvl="7" marL="0" algn="ctr">
              <a:lnSpc>
                <a:spcPct val="100000"/>
              </a:lnSpc>
              <a:spcBef>
                <a:spcPts val="0"/>
              </a:spcBef>
              <a:spcAft>
                <a:spcPts val="0"/>
              </a:spcAft>
              <a:buClr>
                <a:srgbClr val="FFFFFF"/>
              </a:buClr>
              <a:buSzPts val="1200"/>
              <a:buFont typeface="Helvetica Neue Light"/>
              <a:buNone/>
              <a:defRPr sz="1200"/>
            </a:lvl8pPr>
            <a:lvl9pPr indent="0" lvl="8" marL="0" algn="ctr">
              <a:lnSpc>
                <a:spcPct val="100000"/>
              </a:lnSpc>
              <a:spcBef>
                <a:spcPts val="0"/>
              </a:spcBef>
              <a:spcAft>
                <a:spcPts val="0"/>
              </a:spcAft>
              <a:buClr>
                <a:srgbClr val="FFFFFF"/>
              </a:buClr>
              <a:buSzPts val="1200"/>
              <a:buFont typeface="Helvetica Neue Light"/>
              <a:buNone/>
              <a:defRPr sz="1200"/>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p:cSld name="Title - Center">
    <p:spTree>
      <p:nvGrpSpPr>
        <p:cNvPr id="22" name="Shape 22"/>
        <p:cNvGrpSpPr/>
        <p:nvPr/>
      </p:nvGrpSpPr>
      <p:grpSpPr>
        <a:xfrm>
          <a:off x="0" y="0"/>
          <a:ext cx="0" cy="0"/>
          <a:chOff x="0" y="0"/>
          <a:chExt cx="0" cy="0"/>
        </a:xfrm>
      </p:grpSpPr>
      <p:sp>
        <p:nvSpPr>
          <p:cNvPr id="23" name="Google Shape;23;p5"/>
          <p:cNvSpPr txBox="1"/>
          <p:nvPr>
            <p:ph type="title"/>
          </p:nvPr>
        </p:nvSpPr>
        <p:spPr>
          <a:xfrm>
            <a:off x="892969" y="1701105"/>
            <a:ext cx="7358100" cy="1741200"/>
          </a:xfrm>
          <a:prstGeom prst="rect">
            <a:avLst/>
          </a:prstGeom>
          <a:noFill/>
          <a:ln>
            <a:noFill/>
          </a:ln>
        </p:spPr>
        <p:txBody>
          <a:bodyPr anchorCtr="0" anchor="ctr" bIns="32750" lIns="32750" spcFirstLastPara="1" rIns="32750" wrap="square" tIns="32750">
            <a:noAutofit/>
          </a:bodyPr>
          <a:lstStyle>
            <a:lvl1pPr lvl="0" algn="ctr">
              <a:lnSpc>
                <a:spcPct val="100000"/>
              </a:lnSpc>
              <a:spcBef>
                <a:spcPts val="0"/>
              </a:spcBef>
              <a:spcAft>
                <a:spcPts val="0"/>
              </a:spcAft>
              <a:buClr>
                <a:srgbClr val="FFFFFF"/>
              </a:buClr>
              <a:buSzPts val="1200"/>
              <a:buNone/>
              <a:defRPr/>
            </a:lvl1pPr>
            <a:lvl2pPr lvl="1" algn="ctr">
              <a:lnSpc>
                <a:spcPct val="100000"/>
              </a:lnSpc>
              <a:spcBef>
                <a:spcPts val="0"/>
              </a:spcBef>
              <a:spcAft>
                <a:spcPts val="0"/>
              </a:spcAft>
              <a:buClr>
                <a:srgbClr val="FFFFFF"/>
              </a:buClr>
              <a:buSzPts val="1200"/>
              <a:buNone/>
              <a:defRPr/>
            </a:lvl2pPr>
            <a:lvl3pPr lvl="2" algn="ctr">
              <a:lnSpc>
                <a:spcPct val="100000"/>
              </a:lnSpc>
              <a:spcBef>
                <a:spcPts val="0"/>
              </a:spcBef>
              <a:spcAft>
                <a:spcPts val="0"/>
              </a:spcAft>
              <a:buClr>
                <a:srgbClr val="FFFFFF"/>
              </a:buClr>
              <a:buSzPts val="1200"/>
              <a:buNone/>
              <a:defRPr/>
            </a:lvl3pPr>
            <a:lvl4pPr lvl="3" algn="ctr">
              <a:lnSpc>
                <a:spcPct val="100000"/>
              </a:lnSpc>
              <a:spcBef>
                <a:spcPts val="0"/>
              </a:spcBef>
              <a:spcAft>
                <a:spcPts val="0"/>
              </a:spcAft>
              <a:buClr>
                <a:srgbClr val="FFFFFF"/>
              </a:buClr>
              <a:buSzPts val="1200"/>
              <a:buNone/>
              <a:defRPr/>
            </a:lvl4pPr>
            <a:lvl5pPr lvl="4" algn="ctr">
              <a:lnSpc>
                <a:spcPct val="100000"/>
              </a:lnSpc>
              <a:spcBef>
                <a:spcPts val="0"/>
              </a:spcBef>
              <a:spcAft>
                <a:spcPts val="0"/>
              </a:spcAft>
              <a:buClr>
                <a:srgbClr val="FFFFFF"/>
              </a:buClr>
              <a:buSzPts val="1200"/>
              <a:buNone/>
              <a:defRPr/>
            </a:lvl5pPr>
            <a:lvl6pPr lvl="5" algn="ctr">
              <a:lnSpc>
                <a:spcPct val="100000"/>
              </a:lnSpc>
              <a:spcBef>
                <a:spcPts val="0"/>
              </a:spcBef>
              <a:spcAft>
                <a:spcPts val="0"/>
              </a:spcAft>
              <a:buClr>
                <a:srgbClr val="FFFFFF"/>
              </a:buClr>
              <a:buSzPts val="1200"/>
              <a:buNone/>
              <a:defRPr/>
            </a:lvl6pPr>
            <a:lvl7pPr lvl="6" algn="ctr">
              <a:lnSpc>
                <a:spcPct val="100000"/>
              </a:lnSpc>
              <a:spcBef>
                <a:spcPts val="0"/>
              </a:spcBef>
              <a:spcAft>
                <a:spcPts val="0"/>
              </a:spcAft>
              <a:buClr>
                <a:srgbClr val="FFFFFF"/>
              </a:buClr>
              <a:buSzPts val="1200"/>
              <a:buNone/>
              <a:defRPr/>
            </a:lvl7pPr>
            <a:lvl8pPr lvl="7" algn="ctr">
              <a:lnSpc>
                <a:spcPct val="100000"/>
              </a:lnSpc>
              <a:spcBef>
                <a:spcPts val="0"/>
              </a:spcBef>
              <a:spcAft>
                <a:spcPts val="0"/>
              </a:spcAft>
              <a:buClr>
                <a:srgbClr val="FFFFFF"/>
              </a:buClr>
              <a:buSzPts val="1200"/>
              <a:buNone/>
              <a:defRPr/>
            </a:lvl8pPr>
            <a:lvl9pPr lvl="8" algn="ctr">
              <a:lnSpc>
                <a:spcPct val="100000"/>
              </a:lnSpc>
              <a:spcBef>
                <a:spcPts val="0"/>
              </a:spcBef>
              <a:spcAft>
                <a:spcPts val="0"/>
              </a:spcAft>
              <a:buClr>
                <a:srgbClr val="FFFFFF"/>
              </a:buClr>
              <a:buSzPts val="1200"/>
              <a:buNone/>
              <a:defRPr/>
            </a:lvl9pPr>
          </a:lstStyle>
          <a:p/>
        </p:txBody>
      </p:sp>
      <p:sp>
        <p:nvSpPr>
          <p:cNvPr id="24" name="Google Shape;24;p5"/>
          <p:cNvSpPr txBox="1"/>
          <p:nvPr>
            <p:ph idx="12" type="sldNum"/>
          </p:nvPr>
        </p:nvSpPr>
        <p:spPr>
          <a:xfrm>
            <a:off x="4437983" y="4875609"/>
            <a:ext cx="259200" cy="201000"/>
          </a:xfrm>
          <a:prstGeom prst="rect">
            <a:avLst/>
          </a:prstGeom>
          <a:noFill/>
          <a:ln>
            <a:noFill/>
          </a:ln>
        </p:spPr>
        <p:txBody>
          <a:bodyPr anchorCtr="0" anchor="t" bIns="32750" lIns="32750" spcFirstLastPara="1" rIns="32750" wrap="square" tIns="32750">
            <a:noAutofit/>
          </a:bodyPr>
          <a:lstStyle>
            <a:lvl1pPr indent="0" lvl="0" marL="0" algn="ctr">
              <a:lnSpc>
                <a:spcPct val="100000"/>
              </a:lnSpc>
              <a:spcBef>
                <a:spcPts val="0"/>
              </a:spcBef>
              <a:spcAft>
                <a:spcPts val="0"/>
              </a:spcAft>
              <a:buClr>
                <a:srgbClr val="FFFFFF"/>
              </a:buClr>
              <a:buSzPts val="1200"/>
              <a:buFont typeface="Helvetica Neue Light"/>
              <a:buNone/>
              <a:defRPr sz="1200"/>
            </a:lvl1pPr>
            <a:lvl2pPr indent="0" lvl="1" marL="0" algn="ctr">
              <a:lnSpc>
                <a:spcPct val="100000"/>
              </a:lnSpc>
              <a:spcBef>
                <a:spcPts val="0"/>
              </a:spcBef>
              <a:spcAft>
                <a:spcPts val="0"/>
              </a:spcAft>
              <a:buClr>
                <a:srgbClr val="FFFFFF"/>
              </a:buClr>
              <a:buSzPts val="1200"/>
              <a:buFont typeface="Helvetica Neue Light"/>
              <a:buNone/>
              <a:defRPr sz="1200"/>
            </a:lvl2pPr>
            <a:lvl3pPr indent="0" lvl="2" marL="0" algn="ctr">
              <a:lnSpc>
                <a:spcPct val="100000"/>
              </a:lnSpc>
              <a:spcBef>
                <a:spcPts val="0"/>
              </a:spcBef>
              <a:spcAft>
                <a:spcPts val="0"/>
              </a:spcAft>
              <a:buClr>
                <a:srgbClr val="FFFFFF"/>
              </a:buClr>
              <a:buSzPts val="1200"/>
              <a:buFont typeface="Helvetica Neue Light"/>
              <a:buNone/>
              <a:defRPr sz="1200"/>
            </a:lvl3pPr>
            <a:lvl4pPr indent="0" lvl="3" marL="0" algn="ctr">
              <a:lnSpc>
                <a:spcPct val="100000"/>
              </a:lnSpc>
              <a:spcBef>
                <a:spcPts val="0"/>
              </a:spcBef>
              <a:spcAft>
                <a:spcPts val="0"/>
              </a:spcAft>
              <a:buClr>
                <a:srgbClr val="FFFFFF"/>
              </a:buClr>
              <a:buSzPts val="1200"/>
              <a:buFont typeface="Helvetica Neue Light"/>
              <a:buNone/>
              <a:defRPr sz="1200"/>
            </a:lvl4pPr>
            <a:lvl5pPr indent="0" lvl="4" marL="0" algn="ctr">
              <a:lnSpc>
                <a:spcPct val="100000"/>
              </a:lnSpc>
              <a:spcBef>
                <a:spcPts val="0"/>
              </a:spcBef>
              <a:spcAft>
                <a:spcPts val="0"/>
              </a:spcAft>
              <a:buClr>
                <a:srgbClr val="FFFFFF"/>
              </a:buClr>
              <a:buSzPts val="1200"/>
              <a:buFont typeface="Helvetica Neue Light"/>
              <a:buNone/>
              <a:defRPr sz="1200"/>
            </a:lvl5pPr>
            <a:lvl6pPr indent="0" lvl="5" marL="0" algn="ctr">
              <a:lnSpc>
                <a:spcPct val="100000"/>
              </a:lnSpc>
              <a:spcBef>
                <a:spcPts val="0"/>
              </a:spcBef>
              <a:spcAft>
                <a:spcPts val="0"/>
              </a:spcAft>
              <a:buClr>
                <a:srgbClr val="FFFFFF"/>
              </a:buClr>
              <a:buSzPts val="1200"/>
              <a:buFont typeface="Helvetica Neue Light"/>
              <a:buNone/>
              <a:defRPr sz="1200"/>
            </a:lvl6pPr>
            <a:lvl7pPr indent="0" lvl="6" marL="0" algn="ctr">
              <a:lnSpc>
                <a:spcPct val="100000"/>
              </a:lnSpc>
              <a:spcBef>
                <a:spcPts val="0"/>
              </a:spcBef>
              <a:spcAft>
                <a:spcPts val="0"/>
              </a:spcAft>
              <a:buClr>
                <a:srgbClr val="FFFFFF"/>
              </a:buClr>
              <a:buSzPts val="1200"/>
              <a:buFont typeface="Helvetica Neue Light"/>
              <a:buNone/>
              <a:defRPr sz="1200"/>
            </a:lvl7pPr>
            <a:lvl8pPr indent="0" lvl="7" marL="0" algn="ctr">
              <a:lnSpc>
                <a:spcPct val="100000"/>
              </a:lnSpc>
              <a:spcBef>
                <a:spcPts val="0"/>
              </a:spcBef>
              <a:spcAft>
                <a:spcPts val="0"/>
              </a:spcAft>
              <a:buClr>
                <a:srgbClr val="FFFFFF"/>
              </a:buClr>
              <a:buSzPts val="1200"/>
              <a:buFont typeface="Helvetica Neue Light"/>
              <a:buNone/>
              <a:defRPr sz="1200"/>
            </a:lvl8pPr>
            <a:lvl9pPr indent="0" lvl="8" marL="0" algn="ctr">
              <a:lnSpc>
                <a:spcPct val="100000"/>
              </a:lnSpc>
              <a:spcBef>
                <a:spcPts val="0"/>
              </a:spcBef>
              <a:spcAft>
                <a:spcPts val="0"/>
              </a:spcAft>
              <a:buClr>
                <a:srgbClr val="FFFFFF"/>
              </a:buClr>
              <a:buSzPts val="1200"/>
              <a:buFont typeface="Helvetica Neue Light"/>
              <a:buNone/>
              <a:defRPr sz="1200"/>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spTree>
      <p:nvGrpSpPr>
        <p:cNvPr id="25" name="Shape 25"/>
        <p:cNvGrpSpPr/>
        <p:nvPr/>
      </p:nvGrpSpPr>
      <p:grpSpPr>
        <a:xfrm>
          <a:off x="0" y="0"/>
          <a:ext cx="0" cy="0"/>
          <a:chOff x="0" y="0"/>
          <a:chExt cx="0" cy="0"/>
        </a:xfrm>
      </p:grpSpPr>
      <p:sp>
        <p:nvSpPr>
          <p:cNvPr id="26" name="Google Shape;26;p6"/>
          <p:cNvSpPr/>
          <p:nvPr>
            <p:ph idx="2" type="pic"/>
          </p:nvPr>
        </p:nvSpPr>
        <p:spPr>
          <a:xfrm>
            <a:off x="4723805" y="401836"/>
            <a:ext cx="3750600" cy="43464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9pPr>
          </a:lstStyle>
          <a:p/>
        </p:txBody>
      </p:sp>
      <p:sp>
        <p:nvSpPr>
          <p:cNvPr id="27" name="Google Shape;27;p6"/>
          <p:cNvSpPr txBox="1"/>
          <p:nvPr>
            <p:ph type="title"/>
          </p:nvPr>
        </p:nvSpPr>
        <p:spPr>
          <a:xfrm>
            <a:off x="669727" y="401836"/>
            <a:ext cx="3750600" cy="2109600"/>
          </a:xfrm>
          <a:prstGeom prst="rect">
            <a:avLst/>
          </a:prstGeom>
          <a:noFill/>
          <a:ln>
            <a:noFill/>
          </a:ln>
        </p:spPr>
        <p:txBody>
          <a:bodyPr anchorCtr="0" anchor="b" bIns="32750" lIns="32750" spcFirstLastPara="1" rIns="32750" wrap="square" tIns="32750">
            <a:noAutofit/>
          </a:bodyPr>
          <a:lstStyle>
            <a:lvl1pPr lvl="0" algn="ctr">
              <a:lnSpc>
                <a:spcPct val="100000"/>
              </a:lnSpc>
              <a:spcBef>
                <a:spcPts val="0"/>
              </a:spcBef>
              <a:spcAft>
                <a:spcPts val="0"/>
              </a:spcAft>
              <a:buClr>
                <a:srgbClr val="FFFFFF"/>
              </a:buClr>
              <a:buSzPts val="3900"/>
              <a:buFont typeface="Helvetica Neue Light"/>
              <a:buNone/>
              <a:defRPr sz="3900"/>
            </a:lvl1pPr>
            <a:lvl2pPr lvl="1" algn="ctr">
              <a:lnSpc>
                <a:spcPct val="100000"/>
              </a:lnSpc>
              <a:spcBef>
                <a:spcPts val="0"/>
              </a:spcBef>
              <a:spcAft>
                <a:spcPts val="0"/>
              </a:spcAft>
              <a:buClr>
                <a:srgbClr val="FFFFFF"/>
              </a:buClr>
              <a:buSzPts val="1200"/>
              <a:buNone/>
              <a:defRPr/>
            </a:lvl2pPr>
            <a:lvl3pPr lvl="2" algn="ctr">
              <a:lnSpc>
                <a:spcPct val="100000"/>
              </a:lnSpc>
              <a:spcBef>
                <a:spcPts val="0"/>
              </a:spcBef>
              <a:spcAft>
                <a:spcPts val="0"/>
              </a:spcAft>
              <a:buClr>
                <a:srgbClr val="FFFFFF"/>
              </a:buClr>
              <a:buSzPts val="1200"/>
              <a:buNone/>
              <a:defRPr/>
            </a:lvl3pPr>
            <a:lvl4pPr lvl="3" algn="ctr">
              <a:lnSpc>
                <a:spcPct val="100000"/>
              </a:lnSpc>
              <a:spcBef>
                <a:spcPts val="0"/>
              </a:spcBef>
              <a:spcAft>
                <a:spcPts val="0"/>
              </a:spcAft>
              <a:buClr>
                <a:srgbClr val="FFFFFF"/>
              </a:buClr>
              <a:buSzPts val="1200"/>
              <a:buNone/>
              <a:defRPr/>
            </a:lvl4pPr>
            <a:lvl5pPr lvl="4" algn="ctr">
              <a:lnSpc>
                <a:spcPct val="100000"/>
              </a:lnSpc>
              <a:spcBef>
                <a:spcPts val="0"/>
              </a:spcBef>
              <a:spcAft>
                <a:spcPts val="0"/>
              </a:spcAft>
              <a:buClr>
                <a:srgbClr val="FFFFFF"/>
              </a:buClr>
              <a:buSzPts val="1200"/>
              <a:buNone/>
              <a:defRPr/>
            </a:lvl5pPr>
            <a:lvl6pPr lvl="5" algn="ctr">
              <a:lnSpc>
                <a:spcPct val="100000"/>
              </a:lnSpc>
              <a:spcBef>
                <a:spcPts val="0"/>
              </a:spcBef>
              <a:spcAft>
                <a:spcPts val="0"/>
              </a:spcAft>
              <a:buClr>
                <a:srgbClr val="FFFFFF"/>
              </a:buClr>
              <a:buSzPts val="1200"/>
              <a:buNone/>
              <a:defRPr/>
            </a:lvl6pPr>
            <a:lvl7pPr lvl="6" algn="ctr">
              <a:lnSpc>
                <a:spcPct val="100000"/>
              </a:lnSpc>
              <a:spcBef>
                <a:spcPts val="0"/>
              </a:spcBef>
              <a:spcAft>
                <a:spcPts val="0"/>
              </a:spcAft>
              <a:buClr>
                <a:srgbClr val="FFFFFF"/>
              </a:buClr>
              <a:buSzPts val="1200"/>
              <a:buNone/>
              <a:defRPr/>
            </a:lvl7pPr>
            <a:lvl8pPr lvl="7" algn="ctr">
              <a:lnSpc>
                <a:spcPct val="100000"/>
              </a:lnSpc>
              <a:spcBef>
                <a:spcPts val="0"/>
              </a:spcBef>
              <a:spcAft>
                <a:spcPts val="0"/>
              </a:spcAft>
              <a:buClr>
                <a:srgbClr val="FFFFFF"/>
              </a:buClr>
              <a:buSzPts val="1200"/>
              <a:buNone/>
              <a:defRPr/>
            </a:lvl8pPr>
            <a:lvl9pPr lvl="8" algn="ctr">
              <a:lnSpc>
                <a:spcPct val="100000"/>
              </a:lnSpc>
              <a:spcBef>
                <a:spcPts val="0"/>
              </a:spcBef>
              <a:spcAft>
                <a:spcPts val="0"/>
              </a:spcAft>
              <a:buClr>
                <a:srgbClr val="FFFFFF"/>
              </a:buClr>
              <a:buSzPts val="1200"/>
              <a:buNone/>
              <a:defRPr/>
            </a:lvl9pPr>
          </a:lstStyle>
          <a:p/>
        </p:txBody>
      </p:sp>
      <p:sp>
        <p:nvSpPr>
          <p:cNvPr id="28" name="Google Shape;28;p6"/>
          <p:cNvSpPr txBox="1"/>
          <p:nvPr>
            <p:ph idx="1" type="body"/>
          </p:nvPr>
        </p:nvSpPr>
        <p:spPr>
          <a:xfrm>
            <a:off x="669727" y="2638723"/>
            <a:ext cx="3750600" cy="2109600"/>
          </a:xfrm>
          <a:prstGeom prst="rect">
            <a:avLst/>
          </a:prstGeom>
          <a:noFill/>
          <a:ln>
            <a:noFill/>
          </a:ln>
        </p:spPr>
        <p:txBody>
          <a:bodyPr anchorCtr="0" anchor="t" bIns="32750" lIns="32750" spcFirstLastPara="1" rIns="32750" wrap="square" tIns="32750">
            <a:noAutofit/>
          </a:bodyPr>
          <a:lstStyle>
            <a:lvl1pPr indent="-228600" lvl="0" marL="457200" algn="ctr">
              <a:lnSpc>
                <a:spcPct val="100000"/>
              </a:lnSpc>
              <a:spcBef>
                <a:spcPts val="0"/>
              </a:spcBef>
              <a:spcAft>
                <a:spcPts val="0"/>
              </a:spcAft>
              <a:buClr>
                <a:srgbClr val="FFFFFF"/>
              </a:buClr>
              <a:buSzPts val="2100"/>
              <a:buFont typeface="Helvetica Neue Light"/>
              <a:buNone/>
              <a:defRPr sz="2100"/>
            </a:lvl1pPr>
            <a:lvl2pPr indent="-228600" lvl="1" marL="914400" algn="ctr">
              <a:lnSpc>
                <a:spcPct val="100000"/>
              </a:lnSpc>
              <a:spcBef>
                <a:spcPts val="0"/>
              </a:spcBef>
              <a:spcAft>
                <a:spcPts val="0"/>
              </a:spcAft>
              <a:buClr>
                <a:srgbClr val="FFFFFF"/>
              </a:buClr>
              <a:buSzPts val="2100"/>
              <a:buFont typeface="Helvetica Neue Light"/>
              <a:buNone/>
              <a:defRPr sz="2100"/>
            </a:lvl2pPr>
            <a:lvl3pPr indent="-228600" lvl="2" marL="1371600" algn="ctr">
              <a:lnSpc>
                <a:spcPct val="100000"/>
              </a:lnSpc>
              <a:spcBef>
                <a:spcPts val="0"/>
              </a:spcBef>
              <a:spcAft>
                <a:spcPts val="0"/>
              </a:spcAft>
              <a:buClr>
                <a:srgbClr val="FFFFFF"/>
              </a:buClr>
              <a:buSzPts val="2100"/>
              <a:buFont typeface="Helvetica Neue Light"/>
              <a:buNone/>
              <a:defRPr sz="2100"/>
            </a:lvl3pPr>
            <a:lvl4pPr indent="-228600" lvl="3" marL="1828800" algn="ctr">
              <a:lnSpc>
                <a:spcPct val="100000"/>
              </a:lnSpc>
              <a:spcBef>
                <a:spcPts val="0"/>
              </a:spcBef>
              <a:spcAft>
                <a:spcPts val="0"/>
              </a:spcAft>
              <a:buClr>
                <a:srgbClr val="FFFFFF"/>
              </a:buClr>
              <a:buSzPts val="2100"/>
              <a:buFont typeface="Helvetica Neue Light"/>
              <a:buNone/>
              <a:defRPr sz="2100"/>
            </a:lvl4pPr>
            <a:lvl5pPr indent="-228600" lvl="4" marL="2286000" algn="ctr">
              <a:lnSpc>
                <a:spcPct val="100000"/>
              </a:lnSpc>
              <a:spcBef>
                <a:spcPts val="0"/>
              </a:spcBef>
              <a:spcAft>
                <a:spcPts val="0"/>
              </a:spcAft>
              <a:buClr>
                <a:srgbClr val="FFFFFF"/>
              </a:buClr>
              <a:buSzPts val="2100"/>
              <a:buFont typeface="Helvetica Neue Light"/>
              <a:buNone/>
              <a:defRPr sz="2100"/>
            </a:lvl5pPr>
            <a:lvl6pPr indent="-285750" lvl="5" marL="2743200" algn="l">
              <a:lnSpc>
                <a:spcPct val="100000"/>
              </a:lnSpc>
              <a:spcBef>
                <a:spcPts val="2700"/>
              </a:spcBef>
              <a:spcAft>
                <a:spcPts val="0"/>
              </a:spcAft>
              <a:buClr>
                <a:srgbClr val="FFFFFF"/>
              </a:buClr>
              <a:buSzPts val="900"/>
              <a:buChar char="•"/>
              <a:defRPr/>
            </a:lvl6pPr>
            <a:lvl7pPr indent="-285750" lvl="6" marL="3200400" algn="l">
              <a:lnSpc>
                <a:spcPct val="100000"/>
              </a:lnSpc>
              <a:spcBef>
                <a:spcPts val="2700"/>
              </a:spcBef>
              <a:spcAft>
                <a:spcPts val="0"/>
              </a:spcAft>
              <a:buClr>
                <a:srgbClr val="FFFFFF"/>
              </a:buClr>
              <a:buSzPts val="900"/>
              <a:buChar char="•"/>
              <a:defRPr/>
            </a:lvl7pPr>
            <a:lvl8pPr indent="-285750" lvl="7" marL="3657600" algn="l">
              <a:lnSpc>
                <a:spcPct val="100000"/>
              </a:lnSpc>
              <a:spcBef>
                <a:spcPts val="2700"/>
              </a:spcBef>
              <a:spcAft>
                <a:spcPts val="0"/>
              </a:spcAft>
              <a:buClr>
                <a:srgbClr val="FFFFFF"/>
              </a:buClr>
              <a:buSzPts val="900"/>
              <a:buChar char="•"/>
              <a:defRPr/>
            </a:lvl8pPr>
            <a:lvl9pPr indent="-285750" lvl="8" marL="4114800" algn="l">
              <a:lnSpc>
                <a:spcPct val="100000"/>
              </a:lnSpc>
              <a:spcBef>
                <a:spcPts val="2700"/>
              </a:spcBef>
              <a:spcAft>
                <a:spcPts val="0"/>
              </a:spcAft>
              <a:buClr>
                <a:srgbClr val="FFFFFF"/>
              </a:buClr>
              <a:buSzPts val="900"/>
              <a:buChar char="•"/>
              <a:defRPr/>
            </a:lvl9pPr>
          </a:lstStyle>
          <a:p/>
        </p:txBody>
      </p:sp>
      <p:sp>
        <p:nvSpPr>
          <p:cNvPr id="29" name="Google Shape;29;p6"/>
          <p:cNvSpPr txBox="1"/>
          <p:nvPr>
            <p:ph idx="12" type="sldNum"/>
          </p:nvPr>
        </p:nvSpPr>
        <p:spPr>
          <a:xfrm>
            <a:off x="4437983" y="4875609"/>
            <a:ext cx="259200" cy="201000"/>
          </a:xfrm>
          <a:prstGeom prst="rect">
            <a:avLst/>
          </a:prstGeom>
          <a:noFill/>
          <a:ln>
            <a:noFill/>
          </a:ln>
        </p:spPr>
        <p:txBody>
          <a:bodyPr anchorCtr="0" anchor="t" bIns="32750" lIns="32750" spcFirstLastPara="1" rIns="32750" wrap="square" tIns="32750">
            <a:noAutofit/>
          </a:bodyPr>
          <a:lstStyle>
            <a:lvl1pPr indent="0" lvl="0" marL="0" algn="ctr">
              <a:lnSpc>
                <a:spcPct val="100000"/>
              </a:lnSpc>
              <a:spcBef>
                <a:spcPts val="0"/>
              </a:spcBef>
              <a:spcAft>
                <a:spcPts val="0"/>
              </a:spcAft>
              <a:buClr>
                <a:srgbClr val="FFFFFF"/>
              </a:buClr>
              <a:buSzPts val="1200"/>
              <a:buFont typeface="Helvetica Neue Light"/>
              <a:buNone/>
              <a:defRPr sz="1200"/>
            </a:lvl1pPr>
            <a:lvl2pPr indent="0" lvl="1" marL="0" algn="ctr">
              <a:lnSpc>
                <a:spcPct val="100000"/>
              </a:lnSpc>
              <a:spcBef>
                <a:spcPts val="0"/>
              </a:spcBef>
              <a:spcAft>
                <a:spcPts val="0"/>
              </a:spcAft>
              <a:buClr>
                <a:srgbClr val="FFFFFF"/>
              </a:buClr>
              <a:buSzPts val="1200"/>
              <a:buFont typeface="Helvetica Neue Light"/>
              <a:buNone/>
              <a:defRPr sz="1200"/>
            </a:lvl2pPr>
            <a:lvl3pPr indent="0" lvl="2" marL="0" algn="ctr">
              <a:lnSpc>
                <a:spcPct val="100000"/>
              </a:lnSpc>
              <a:spcBef>
                <a:spcPts val="0"/>
              </a:spcBef>
              <a:spcAft>
                <a:spcPts val="0"/>
              </a:spcAft>
              <a:buClr>
                <a:srgbClr val="FFFFFF"/>
              </a:buClr>
              <a:buSzPts val="1200"/>
              <a:buFont typeface="Helvetica Neue Light"/>
              <a:buNone/>
              <a:defRPr sz="1200"/>
            </a:lvl3pPr>
            <a:lvl4pPr indent="0" lvl="3" marL="0" algn="ctr">
              <a:lnSpc>
                <a:spcPct val="100000"/>
              </a:lnSpc>
              <a:spcBef>
                <a:spcPts val="0"/>
              </a:spcBef>
              <a:spcAft>
                <a:spcPts val="0"/>
              </a:spcAft>
              <a:buClr>
                <a:srgbClr val="FFFFFF"/>
              </a:buClr>
              <a:buSzPts val="1200"/>
              <a:buFont typeface="Helvetica Neue Light"/>
              <a:buNone/>
              <a:defRPr sz="1200"/>
            </a:lvl4pPr>
            <a:lvl5pPr indent="0" lvl="4" marL="0" algn="ctr">
              <a:lnSpc>
                <a:spcPct val="100000"/>
              </a:lnSpc>
              <a:spcBef>
                <a:spcPts val="0"/>
              </a:spcBef>
              <a:spcAft>
                <a:spcPts val="0"/>
              </a:spcAft>
              <a:buClr>
                <a:srgbClr val="FFFFFF"/>
              </a:buClr>
              <a:buSzPts val="1200"/>
              <a:buFont typeface="Helvetica Neue Light"/>
              <a:buNone/>
              <a:defRPr sz="1200"/>
            </a:lvl5pPr>
            <a:lvl6pPr indent="0" lvl="5" marL="0" algn="ctr">
              <a:lnSpc>
                <a:spcPct val="100000"/>
              </a:lnSpc>
              <a:spcBef>
                <a:spcPts val="0"/>
              </a:spcBef>
              <a:spcAft>
                <a:spcPts val="0"/>
              </a:spcAft>
              <a:buClr>
                <a:srgbClr val="FFFFFF"/>
              </a:buClr>
              <a:buSzPts val="1200"/>
              <a:buFont typeface="Helvetica Neue Light"/>
              <a:buNone/>
              <a:defRPr sz="1200"/>
            </a:lvl6pPr>
            <a:lvl7pPr indent="0" lvl="6" marL="0" algn="ctr">
              <a:lnSpc>
                <a:spcPct val="100000"/>
              </a:lnSpc>
              <a:spcBef>
                <a:spcPts val="0"/>
              </a:spcBef>
              <a:spcAft>
                <a:spcPts val="0"/>
              </a:spcAft>
              <a:buClr>
                <a:srgbClr val="FFFFFF"/>
              </a:buClr>
              <a:buSzPts val="1200"/>
              <a:buFont typeface="Helvetica Neue Light"/>
              <a:buNone/>
              <a:defRPr sz="1200"/>
            </a:lvl7pPr>
            <a:lvl8pPr indent="0" lvl="7" marL="0" algn="ctr">
              <a:lnSpc>
                <a:spcPct val="100000"/>
              </a:lnSpc>
              <a:spcBef>
                <a:spcPts val="0"/>
              </a:spcBef>
              <a:spcAft>
                <a:spcPts val="0"/>
              </a:spcAft>
              <a:buClr>
                <a:srgbClr val="FFFFFF"/>
              </a:buClr>
              <a:buSzPts val="1200"/>
              <a:buFont typeface="Helvetica Neue Light"/>
              <a:buNone/>
              <a:defRPr sz="1200"/>
            </a:lvl8pPr>
            <a:lvl9pPr indent="0" lvl="8" marL="0" algn="ctr">
              <a:lnSpc>
                <a:spcPct val="100000"/>
              </a:lnSpc>
              <a:spcBef>
                <a:spcPts val="0"/>
              </a:spcBef>
              <a:spcAft>
                <a:spcPts val="0"/>
              </a:spcAft>
              <a:buClr>
                <a:srgbClr val="FFFFFF"/>
              </a:buClr>
              <a:buSzPts val="1200"/>
              <a:buFont typeface="Helvetica Neue Light"/>
              <a:buNone/>
              <a:defRPr sz="1200"/>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30" name="Shape 30"/>
        <p:cNvGrpSpPr/>
        <p:nvPr/>
      </p:nvGrpSpPr>
      <p:grpSpPr>
        <a:xfrm>
          <a:off x="0" y="0"/>
          <a:ext cx="0" cy="0"/>
          <a:chOff x="0" y="0"/>
          <a:chExt cx="0" cy="0"/>
        </a:xfrm>
      </p:grpSpPr>
      <p:sp>
        <p:nvSpPr>
          <p:cNvPr id="31" name="Google Shape;31;p7"/>
          <p:cNvSpPr txBox="1"/>
          <p:nvPr>
            <p:ph type="title"/>
          </p:nvPr>
        </p:nvSpPr>
        <p:spPr>
          <a:xfrm>
            <a:off x="669727" y="214313"/>
            <a:ext cx="7804500" cy="1118400"/>
          </a:xfrm>
          <a:prstGeom prst="rect">
            <a:avLst/>
          </a:prstGeom>
          <a:noFill/>
          <a:ln>
            <a:noFill/>
          </a:ln>
        </p:spPr>
        <p:txBody>
          <a:bodyPr anchorCtr="0" anchor="ctr" bIns="32750" lIns="32750" spcFirstLastPara="1" rIns="32750" wrap="square" tIns="32750">
            <a:noAutofit/>
          </a:bodyPr>
          <a:lstStyle>
            <a:lvl1pPr lvl="0" algn="ctr">
              <a:lnSpc>
                <a:spcPct val="100000"/>
              </a:lnSpc>
              <a:spcBef>
                <a:spcPts val="0"/>
              </a:spcBef>
              <a:spcAft>
                <a:spcPts val="0"/>
              </a:spcAft>
              <a:buClr>
                <a:srgbClr val="FFFFFF"/>
              </a:buClr>
              <a:buSzPts val="1200"/>
              <a:buNone/>
              <a:defRPr/>
            </a:lvl1pPr>
            <a:lvl2pPr lvl="1" algn="ctr">
              <a:lnSpc>
                <a:spcPct val="100000"/>
              </a:lnSpc>
              <a:spcBef>
                <a:spcPts val="0"/>
              </a:spcBef>
              <a:spcAft>
                <a:spcPts val="0"/>
              </a:spcAft>
              <a:buClr>
                <a:srgbClr val="FFFFFF"/>
              </a:buClr>
              <a:buSzPts val="1200"/>
              <a:buNone/>
              <a:defRPr/>
            </a:lvl2pPr>
            <a:lvl3pPr lvl="2" algn="ctr">
              <a:lnSpc>
                <a:spcPct val="100000"/>
              </a:lnSpc>
              <a:spcBef>
                <a:spcPts val="0"/>
              </a:spcBef>
              <a:spcAft>
                <a:spcPts val="0"/>
              </a:spcAft>
              <a:buClr>
                <a:srgbClr val="FFFFFF"/>
              </a:buClr>
              <a:buSzPts val="1200"/>
              <a:buNone/>
              <a:defRPr/>
            </a:lvl3pPr>
            <a:lvl4pPr lvl="3" algn="ctr">
              <a:lnSpc>
                <a:spcPct val="100000"/>
              </a:lnSpc>
              <a:spcBef>
                <a:spcPts val="0"/>
              </a:spcBef>
              <a:spcAft>
                <a:spcPts val="0"/>
              </a:spcAft>
              <a:buClr>
                <a:srgbClr val="FFFFFF"/>
              </a:buClr>
              <a:buSzPts val="1200"/>
              <a:buNone/>
              <a:defRPr/>
            </a:lvl4pPr>
            <a:lvl5pPr lvl="4" algn="ctr">
              <a:lnSpc>
                <a:spcPct val="100000"/>
              </a:lnSpc>
              <a:spcBef>
                <a:spcPts val="0"/>
              </a:spcBef>
              <a:spcAft>
                <a:spcPts val="0"/>
              </a:spcAft>
              <a:buClr>
                <a:srgbClr val="FFFFFF"/>
              </a:buClr>
              <a:buSzPts val="1200"/>
              <a:buNone/>
              <a:defRPr/>
            </a:lvl5pPr>
            <a:lvl6pPr lvl="5" algn="ctr">
              <a:lnSpc>
                <a:spcPct val="100000"/>
              </a:lnSpc>
              <a:spcBef>
                <a:spcPts val="0"/>
              </a:spcBef>
              <a:spcAft>
                <a:spcPts val="0"/>
              </a:spcAft>
              <a:buClr>
                <a:srgbClr val="FFFFFF"/>
              </a:buClr>
              <a:buSzPts val="1200"/>
              <a:buNone/>
              <a:defRPr/>
            </a:lvl6pPr>
            <a:lvl7pPr lvl="6" algn="ctr">
              <a:lnSpc>
                <a:spcPct val="100000"/>
              </a:lnSpc>
              <a:spcBef>
                <a:spcPts val="0"/>
              </a:spcBef>
              <a:spcAft>
                <a:spcPts val="0"/>
              </a:spcAft>
              <a:buClr>
                <a:srgbClr val="FFFFFF"/>
              </a:buClr>
              <a:buSzPts val="1200"/>
              <a:buNone/>
              <a:defRPr/>
            </a:lvl7pPr>
            <a:lvl8pPr lvl="7" algn="ctr">
              <a:lnSpc>
                <a:spcPct val="100000"/>
              </a:lnSpc>
              <a:spcBef>
                <a:spcPts val="0"/>
              </a:spcBef>
              <a:spcAft>
                <a:spcPts val="0"/>
              </a:spcAft>
              <a:buClr>
                <a:srgbClr val="FFFFFF"/>
              </a:buClr>
              <a:buSzPts val="1200"/>
              <a:buNone/>
              <a:defRPr/>
            </a:lvl8pPr>
            <a:lvl9pPr lvl="8" algn="ctr">
              <a:lnSpc>
                <a:spcPct val="100000"/>
              </a:lnSpc>
              <a:spcBef>
                <a:spcPts val="0"/>
              </a:spcBef>
              <a:spcAft>
                <a:spcPts val="0"/>
              </a:spcAft>
              <a:buClr>
                <a:srgbClr val="FFFFFF"/>
              </a:buClr>
              <a:buSzPts val="1200"/>
              <a:buNone/>
              <a:defRPr/>
            </a:lvl9pPr>
          </a:lstStyle>
          <a:p/>
        </p:txBody>
      </p:sp>
      <p:sp>
        <p:nvSpPr>
          <p:cNvPr id="32" name="Google Shape;32;p7"/>
          <p:cNvSpPr txBox="1"/>
          <p:nvPr>
            <p:ph idx="12" type="sldNum"/>
          </p:nvPr>
        </p:nvSpPr>
        <p:spPr>
          <a:xfrm>
            <a:off x="4437983" y="4875609"/>
            <a:ext cx="259200" cy="201000"/>
          </a:xfrm>
          <a:prstGeom prst="rect">
            <a:avLst/>
          </a:prstGeom>
          <a:noFill/>
          <a:ln>
            <a:noFill/>
          </a:ln>
        </p:spPr>
        <p:txBody>
          <a:bodyPr anchorCtr="0" anchor="b" bIns="32750" lIns="32750" spcFirstLastPara="1" rIns="32750" wrap="square" tIns="32750">
            <a:noAutofit/>
          </a:bodyPr>
          <a:lstStyle>
            <a:lvl1pPr indent="0" lvl="0" marL="0" algn="ctr">
              <a:lnSpc>
                <a:spcPct val="100000"/>
              </a:lnSpc>
              <a:spcBef>
                <a:spcPts val="0"/>
              </a:spcBef>
              <a:spcAft>
                <a:spcPts val="0"/>
              </a:spcAft>
              <a:buClr>
                <a:srgbClr val="FFFFFF"/>
              </a:buClr>
              <a:buSzPts val="1200"/>
              <a:buFont typeface="Helvetica Neue Light"/>
              <a:buNone/>
              <a:defRPr sz="1200"/>
            </a:lvl1pPr>
            <a:lvl2pPr indent="0" lvl="1" marL="0" algn="ctr">
              <a:lnSpc>
                <a:spcPct val="100000"/>
              </a:lnSpc>
              <a:spcBef>
                <a:spcPts val="0"/>
              </a:spcBef>
              <a:spcAft>
                <a:spcPts val="0"/>
              </a:spcAft>
              <a:buClr>
                <a:srgbClr val="FFFFFF"/>
              </a:buClr>
              <a:buSzPts val="1200"/>
              <a:buFont typeface="Helvetica Neue Light"/>
              <a:buNone/>
              <a:defRPr sz="1200"/>
            </a:lvl2pPr>
            <a:lvl3pPr indent="0" lvl="2" marL="0" algn="ctr">
              <a:lnSpc>
                <a:spcPct val="100000"/>
              </a:lnSpc>
              <a:spcBef>
                <a:spcPts val="0"/>
              </a:spcBef>
              <a:spcAft>
                <a:spcPts val="0"/>
              </a:spcAft>
              <a:buClr>
                <a:srgbClr val="FFFFFF"/>
              </a:buClr>
              <a:buSzPts val="1200"/>
              <a:buFont typeface="Helvetica Neue Light"/>
              <a:buNone/>
              <a:defRPr sz="1200"/>
            </a:lvl3pPr>
            <a:lvl4pPr indent="0" lvl="3" marL="0" algn="ctr">
              <a:lnSpc>
                <a:spcPct val="100000"/>
              </a:lnSpc>
              <a:spcBef>
                <a:spcPts val="0"/>
              </a:spcBef>
              <a:spcAft>
                <a:spcPts val="0"/>
              </a:spcAft>
              <a:buClr>
                <a:srgbClr val="FFFFFF"/>
              </a:buClr>
              <a:buSzPts val="1200"/>
              <a:buFont typeface="Helvetica Neue Light"/>
              <a:buNone/>
              <a:defRPr sz="1200"/>
            </a:lvl4pPr>
            <a:lvl5pPr indent="0" lvl="4" marL="0" algn="ctr">
              <a:lnSpc>
                <a:spcPct val="100000"/>
              </a:lnSpc>
              <a:spcBef>
                <a:spcPts val="0"/>
              </a:spcBef>
              <a:spcAft>
                <a:spcPts val="0"/>
              </a:spcAft>
              <a:buClr>
                <a:srgbClr val="FFFFFF"/>
              </a:buClr>
              <a:buSzPts val="1200"/>
              <a:buFont typeface="Helvetica Neue Light"/>
              <a:buNone/>
              <a:defRPr sz="1200"/>
            </a:lvl5pPr>
            <a:lvl6pPr indent="0" lvl="5" marL="0" algn="ctr">
              <a:lnSpc>
                <a:spcPct val="100000"/>
              </a:lnSpc>
              <a:spcBef>
                <a:spcPts val="0"/>
              </a:spcBef>
              <a:spcAft>
                <a:spcPts val="0"/>
              </a:spcAft>
              <a:buClr>
                <a:srgbClr val="FFFFFF"/>
              </a:buClr>
              <a:buSzPts val="1200"/>
              <a:buFont typeface="Helvetica Neue Light"/>
              <a:buNone/>
              <a:defRPr sz="1200"/>
            </a:lvl6pPr>
            <a:lvl7pPr indent="0" lvl="6" marL="0" algn="ctr">
              <a:lnSpc>
                <a:spcPct val="100000"/>
              </a:lnSpc>
              <a:spcBef>
                <a:spcPts val="0"/>
              </a:spcBef>
              <a:spcAft>
                <a:spcPts val="0"/>
              </a:spcAft>
              <a:buClr>
                <a:srgbClr val="FFFFFF"/>
              </a:buClr>
              <a:buSzPts val="1200"/>
              <a:buFont typeface="Helvetica Neue Light"/>
              <a:buNone/>
              <a:defRPr sz="1200"/>
            </a:lvl7pPr>
            <a:lvl8pPr indent="0" lvl="7" marL="0" algn="ctr">
              <a:lnSpc>
                <a:spcPct val="100000"/>
              </a:lnSpc>
              <a:spcBef>
                <a:spcPts val="0"/>
              </a:spcBef>
              <a:spcAft>
                <a:spcPts val="0"/>
              </a:spcAft>
              <a:buClr>
                <a:srgbClr val="FFFFFF"/>
              </a:buClr>
              <a:buSzPts val="1200"/>
              <a:buFont typeface="Helvetica Neue Light"/>
              <a:buNone/>
              <a:defRPr sz="1200"/>
            </a:lvl8pPr>
            <a:lvl9pPr indent="0" lvl="8" marL="0" algn="ctr">
              <a:lnSpc>
                <a:spcPct val="100000"/>
              </a:lnSpc>
              <a:spcBef>
                <a:spcPts val="0"/>
              </a:spcBef>
              <a:spcAft>
                <a:spcPts val="0"/>
              </a:spcAft>
              <a:buClr>
                <a:srgbClr val="FFFFFF"/>
              </a:buClr>
              <a:buSzPts val="1200"/>
              <a:buFont typeface="Helvetica Neue Light"/>
              <a:buNone/>
              <a:defRPr sz="1200"/>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33" name="Shape 33"/>
        <p:cNvGrpSpPr/>
        <p:nvPr/>
      </p:nvGrpSpPr>
      <p:grpSpPr>
        <a:xfrm>
          <a:off x="0" y="0"/>
          <a:ext cx="0" cy="0"/>
          <a:chOff x="0" y="0"/>
          <a:chExt cx="0" cy="0"/>
        </a:xfrm>
      </p:grpSpPr>
      <p:sp>
        <p:nvSpPr>
          <p:cNvPr id="34" name="Google Shape;34;p8"/>
          <p:cNvSpPr/>
          <p:nvPr>
            <p:ph idx="2" type="pic"/>
          </p:nvPr>
        </p:nvSpPr>
        <p:spPr>
          <a:xfrm>
            <a:off x="4723805" y="1366242"/>
            <a:ext cx="3750600" cy="33150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9pPr>
          </a:lstStyle>
          <a:p/>
        </p:txBody>
      </p:sp>
      <p:sp>
        <p:nvSpPr>
          <p:cNvPr id="35" name="Google Shape;35;p8"/>
          <p:cNvSpPr txBox="1"/>
          <p:nvPr>
            <p:ph type="title"/>
          </p:nvPr>
        </p:nvSpPr>
        <p:spPr>
          <a:xfrm>
            <a:off x="669727" y="214313"/>
            <a:ext cx="7804500" cy="1118400"/>
          </a:xfrm>
          <a:prstGeom prst="rect">
            <a:avLst/>
          </a:prstGeom>
          <a:noFill/>
          <a:ln>
            <a:noFill/>
          </a:ln>
        </p:spPr>
        <p:txBody>
          <a:bodyPr anchorCtr="0" anchor="ctr" bIns="32750" lIns="32750" spcFirstLastPara="1" rIns="32750" wrap="square" tIns="32750">
            <a:noAutofit/>
          </a:bodyPr>
          <a:lstStyle>
            <a:lvl1pPr lvl="0" algn="ctr">
              <a:lnSpc>
                <a:spcPct val="100000"/>
              </a:lnSpc>
              <a:spcBef>
                <a:spcPts val="0"/>
              </a:spcBef>
              <a:spcAft>
                <a:spcPts val="0"/>
              </a:spcAft>
              <a:buClr>
                <a:srgbClr val="FFFFFF"/>
              </a:buClr>
              <a:buSzPts val="1200"/>
              <a:buNone/>
              <a:defRPr/>
            </a:lvl1pPr>
            <a:lvl2pPr lvl="1" algn="ctr">
              <a:lnSpc>
                <a:spcPct val="100000"/>
              </a:lnSpc>
              <a:spcBef>
                <a:spcPts val="0"/>
              </a:spcBef>
              <a:spcAft>
                <a:spcPts val="0"/>
              </a:spcAft>
              <a:buClr>
                <a:srgbClr val="FFFFFF"/>
              </a:buClr>
              <a:buSzPts val="1200"/>
              <a:buNone/>
              <a:defRPr/>
            </a:lvl2pPr>
            <a:lvl3pPr lvl="2" algn="ctr">
              <a:lnSpc>
                <a:spcPct val="100000"/>
              </a:lnSpc>
              <a:spcBef>
                <a:spcPts val="0"/>
              </a:spcBef>
              <a:spcAft>
                <a:spcPts val="0"/>
              </a:spcAft>
              <a:buClr>
                <a:srgbClr val="FFFFFF"/>
              </a:buClr>
              <a:buSzPts val="1200"/>
              <a:buNone/>
              <a:defRPr/>
            </a:lvl3pPr>
            <a:lvl4pPr lvl="3" algn="ctr">
              <a:lnSpc>
                <a:spcPct val="100000"/>
              </a:lnSpc>
              <a:spcBef>
                <a:spcPts val="0"/>
              </a:spcBef>
              <a:spcAft>
                <a:spcPts val="0"/>
              </a:spcAft>
              <a:buClr>
                <a:srgbClr val="FFFFFF"/>
              </a:buClr>
              <a:buSzPts val="1200"/>
              <a:buNone/>
              <a:defRPr/>
            </a:lvl4pPr>
            <a:lvl5pPr lvl="4" algn="ctr">
              <a:lnSpc>
                <a:spcPct val="100000"/>
              </a:lnSpc>
              <a:spcBef>
                <a:spcPts val="0"/>
              </a:spcBef>
              <a:spcAft>
                <a:spcPts val="0"/>
              </a:spcAft>
              <a:buClr>
                <a:srgbClr val="FFFFFF"/>
              </a:buClr>
              <a:buSzPts val="1200"/>
              <a:buNone/>
              <a:defRPr/>
            </a:lvl5pPr>
            <a:lvl6pPr lvl="5" algn="ctr">
              <a:lnSpc>
                <a:spcPct val="100000"/>
              </a:lnSpc>
              <a:spcBef>
                <a:spcPts val="0"/>
              </a:spcBef>
              <a:spcAft>
                <a:spcPts val="0"/>
              </a:spcAft>
              <a:buClr>
                <a:srgbClr val="FFFFFF"/>
              </a:buClr>
              <a:buSzPts val="1200"/>
              <a:buNone/>
              <a:defRPr/>
            </a:lvl6pPr>
            <a:lvl7pPr lvl="6" algn="ctr">
              <a:lnSpc>
                <a:spcPct val="100000"/>
              </a:lnSpc>
              <a:spcBef>
                <a:spcPts val="0"/>
              </a:spcBef>
              <a:spcAft>
                <a:spcPts val="0"/>
              </a:spcAft>
              <a:buClr>
                <a:srgbClr val="FFFFFF"/>
              </a:buClr>
              <a:buSzPts val="1200"/>
              <a:buNone/>
              <a:defRPr/>
            </a:lvl7pPr>
            <a:lvl8pPr lvl="7" algn="ctr">
              <a:lnSpc>
                <a:spcPct val="100000"/>
              </a:lnSpc>
              <a:spcBef>
                <a:spcPts val="0"/>
              </a:spcBef>
              <a:spcAft>
                <a:spcPts val="0"/>
              </a:spcAft>
              <a:buClr>
                <a:srgbClr val="FFFFFF"/>
              </a:buClr>
              <a:buSzPts val="1200"/>
              <a:buNone/>
              <a:defRPr/>
            </a:lvl8pPr>
            <a:lvl9pPr lvl="8" algn="ctr">
              <a:lnSpc>
                <a:spcPct val="100000"/>
              </a:lnSpc>
              <a:spcBef>
                <a:spcPts val="0"/>
              </a:spcBef>
              <a:spcAft>
                <a:spcPts val="0"/>
              </a:spcAft>
              <a:buClr>
                <a:srgbClr val="FFFFFF"/>
              </a:buClr>
              <a:buSzPts val="1200"/>
              <a:buNone/>
              <a:defRPr/>
            </a:lvl9pPr>
          </a:lstStyle>
          <a:p/>
        </p:txBody>
      </p:sp>
      <p:sp>
        <p:nvSpPr>
          <p:cNvPr id="36" name="Google Shape;36;p8"/>
          <p:cNvSpPr txBox="1"/>
          <p:nvPr>
            <p:ph idx="1" type="body"/>
          </p:nvPr>
        </p:nvSpPr>
        <p:spPr>
          <a:xfrm>
            <a:off x="669727" y="1366242"/>
            <a:ext cx="3750600" cy="3315000"/>
          </a:xfrm>
          <a:prstGeom prst="rect">
            <a:avLst/>
          </a:prstGeom>
          <a:noFill/>
          <a:ln>
            <a:noFill/>
          </a:ln>
        </p:spPr>
        <p:txBody>
          <a:bodyPr anchorCtr="0" anchor="ctr" bIns="32750" lIns="32750" spcFirstLastPara="1" rIns="32750" wrap="square" tIns="32750">
            <a:noAutofit/>
          </a:bodyPr>
          <a:lstStyle>
            <a:lvl1pPr indent="-317500" lvl="0" marL="457200" algn="l">
              <a:lnSpc>
                <a:spcPct val="100000"/>
              </a:lnSpc>
              <a:spcBef>
                <a:spcPts val="2400"/>
              </a:spcBef>
              <a:spcAft>
                <a:spcPts val="0"/>
              </a:spcAft>
              <a:buClr>
                <a:srgbClr val="FFFFFF"/>
              </a:buClr>
              <a:buSzPts val="1400"/>
              <a:buFont typeface="Helvetica Neue Light"/>
              <a:buChar char="•"/>
              <a:defRPr sz="1800"/>
            </a:lvl1pPr>
            <a:lvl2pPr indent="-317500" lvl="1" marL="914400" algn="l">
              <a:lnSpc>
                <a:spcPct val="100000"/>
              </a:lnSpc>
              <a:spcBef>
                <a:spcPts val="2400"/>
              </a:spcBef>
              <a:spcAft>
                <a:spcPts val="0"/>
              </a:spcAft>
              <a:buClr>
                <a:srgbClr val="FFFFFF"/>
              </a:buClr>
              <a:buSzPts val="1400"/>
              <a:buFont typeface="Helvetica Neue Light"/>
              <a:buChar char="•"/>
              <a:defRPr sz="1800"/>
            </a:lvl2pPr>
            <a:lvl3pPr indent="-317500" lvl="2" marL="1371600" algn="l">
              <a:lnSpc>
                <a:spcPct val="100000"/>
              </a:lnSpc>
              <a:spcBef>
                <a:spcPts val="2400"/>
              </a:spcBef>
              <a:spcAft>
                <a:spcPts val="0"/>
              </a:spcAft>
              <a:buClr>
                <a:srgbClr val="FFFFFF"/>
              </a:buClr>
              <a:buSzPts val="1400"/>
              <a:buFont typeface="Helvetica Neue Light"/>
              <a:buChar char="•"/>
              <a:defRPr sz="1800"/>
            </a:lvl3pPr>
            <a:lvl4pPr indent="-317500" lvl="3" marL="1828800" algn="l">
              <a:lnSpc>
                <a:spcPct val="100000"/>
              </a:lnSpc>
              <a:spcBef>
                <a:spcPts val="2400"/>
              </a:spcBef>
              <a:spcAft>
                <a:spcPts val="0"/>
              </a:spcAft>
              <a:buClr>
                <a:srgbClr val="FFFFFF"/>
              </a:buClr>
              <a:buSzPts val="1400"/>
              <a:buFont typeface="Helvetica Neue Light"/>
              <a:buChar char="•"/>
              <a:defRPr sz="1800"/>
            </a:lvl4pPr>
            <a:lvl5pPr indent="-317500" lvl="4" marL="2286000" algn="l">
              <a:lnSpc>
                <a:spcPct val="100000"/>
              </a:lnSpc>
              <a:spcBef>
                <a:spcPts val="2400"/>
              </a:spcBef>
              <a:spcAft>
                <a:spcPts val="0"/>
              </a:spcAft>
              <a:buClr>
                <a:srgbClr val="FFFFFF"/>
              </a:buClr>
              <a:buSzPts val="1400"/>
              <a:buFont typeface="Helvetica Neue Light"/>
              <a:buChar char="•"/>
              <a:defRPr sz="1800"/>
            </a:lvl5pPr>
            <a:lvl6pPr indent="-285750" lvl="5" marL="2743200" algn="l">
              <a:lnSpc>
                <a:spcPct val="100000"/>
              </a:lnSpc>
              <a:spcBef>
                <a:spcPts val="2700"/>
              </a:spcBef>
              <a:spcAft>
                <a:spcPts val="0"/>
              </a:spcAft>
              <a:buClr>
                <a:srgbClr val="FFFFFF"/>
              </a:buClr>
              <a:buSzPts val="900"/>
              <a:buChar char="•"/>
              <a:defRPr/>
            </a:lvl6pPr>
            <a:lvl7pPr indent="-285750" lvl="6" marL="3200400" algn="l">
              <a:lnSpc>
                <a:spcPct val="100000"/>
              </a:lnSpc>
              <a:spcBef>
                <a:spcPts val="2700"/>
              </a:spcBef>
              <a:spcAft>
                <a:spcPts val="0"/>
              </a:spcAft>
              <a:buClr>
                <a:srgbClr val="FFFFFF"/>
              </a:buClr>
              <a:buSzPts val="900"/>
              <a:buChar char="•"/>
              <a:defRPr/>
            </a:lvl7pPr>
            <a:lvl8pPr indent="-285750" lvl="7" marL="3657600" algn="l">
              <a:lnSpc>
                <a:spcPct val="100000"/>
              </a:lnSpc>
              <a:spcBef>
                <a:spcPts val="2700"/>
              </a:spcBef>
              <a:spcAft>
                <a:spcPts val="0"/>
              </a:spcAft>
              <a:buClr>
                <a:srgbClr val="FFFFFF"/>
              </a:buClr>
              <a:buSzPts val="900"/>
              <a:buChar char="•"/>
              <a:defRPr/>
            </a:lvl8pPr>
            <a:lvl9pPr indent="-285750" lvl="8" marL="4114800" algn="l">
              <a:lnSpc>
                <a:spcPct val="100000"/>
              </a:lnSpc>
              <a:spcBef>
                <a:spcPts val="2700"/>
              </a:spcBef>
              <a:spcAft>
                <a:spcPts val="0"/>
              </a:spcAft>
              <a:buClr>
                <a:srgbClr val="FFFFFF"/>
              </a:buClr>
              <a:buSzPts val="900"/>
              <a:buChar char="•"/>
              <a:defRPr/>
            </a:lvl9pPr>
          </a:lstStyle>
          <a:p/>
        </p:txBody>
      </p:sp>
      <p:sp>
        <p:nvSpPr>
          <p:cNvPr id="37" name="Google Shape;37;p8"/>
          <p:cNvSpPr txBox="1"/>
          <p:nvPr>
            <p:ph idx="12" type="sldNum"/>
          </p:nvPr>
        </p:nvSpPr>
        <p:spPr>
          <a:xfrm>
            <a:off x="4437983" y="4875609"/>
            <a:ext cx="259200" cy="201000"/>
          </a:xfrm>
          <a:prstGeom prst="rect">
            <a:avLst/>
          </a:prstGeom>
          <a:noFill/>
          <a:ln>
            <a:noFill/>
          </a:ln>
        </p:spPr>
        <p:txBody>
          <a:bodyPr anchorCtr="0" anchor="t" bIns="32750" lIns="32750" spcFirstLastPara="1" rIns="32750" wrap="square" tIns="32750">
            <a:noAutofit/>
          </a:bodyPr>
          <a:lstStyle>
            <a:lvl1pPr indent="0" lvl="0" marL="0" algn="ctr">
              <a:lnSpc>
                <a:spcPct val="100000"/>
              </a:lnSpc>
              <a:spcBef>
                <a:spcPts val="0"/>
              </a:spcBef>
              <a:spcAft>
                <a:spcPts val="0"/>
              </a:spcAft>
              <a:buClr>
                <a:srgbClr val="FFFFFF"/>
              </a:buClr>
              <a:buSzPts val="1200"/>
              <a:buFont typeface="Helvetica Neue Light"/>
              <a:buNone/>
              <a:defRPr sz="1200"/>
            </a:lvl1pPr>
            <a:lvl2pPr indent="0" lvl="1" marL="0" algn="ctr">
              <a:lnSpc>
                <a:spcPct val="100000"/>
              </a:lnSpc>
              <a:spcBef>
                <a:spcPts val="0"/>
              </a:spcBef>
              <a:spcAft>
                <a:spcPts val="0"/>
              </a:spcAft>
              <a:buClr>
                <a:srgbClr val="FFFFFF"/>
              </a:buClr>
              <a:buSzPts val="1200"/>
              <a:buFont typeface="Helvetica Neue Light"/>
              <a:buNone/>
              <a:defRPr sz="1200"/>
            </a:lvl2pPr>
            <a:lvl3pPr indent="0" lvl="2" marL="0" algn="ctr">
              <a:lnSpc>
                <a:spcPct val="100000"/>
              </a:lnSpc>
              <a:spcBef>
                <a:spcPts val="0"/>
              </a:spcBef>
              <a:spcAft>
                <a:spcPts val="0"/>
              </a:spcAft>
              <a:buClr>
                <a:srgbClr val="FFFFFF"/>
              </a:buClr>
              <a:buSzPts val="1200"/>
              <a:buFont typeface="Helvetica Neue Light"/>
              <a:buNone/>
              <a:defRPr sz="1200"/>
            </a:lvl3pPr>
            <a:lvl4pPr indent="0" lvl="3" marL="0" algn="ctr">
              <a:lnSpc>
                <a:spcPct val="100000"/>
              </a:lnSpc>
              <a:spcBef>
                <a:spcPts val="0"/>
              </a:spcBef>
              <a:spcAft>
                <a:spcPts val="0"/>
              </a:spcAft>
              <a:buClr>
                <a:srgbClr val="FFFFFF"/>
              </a:buClr>
              <a:buSzPts val="1200"/>
              <a:buFont typeface="Helvetica Neue Light"/>
              <a:buNone/>
              <a:defRPr sz="1200"/>
            </a:lvl4pPr>
            <a:lvl5pPr indent="0" lvl="4" marL="0" algn="ctr">
              <a:lnSpc>
                <a:spcPct val="100000"/>
              </a:lnSpc>
              <a:spcBef>
                <a:spcPts val="0"/>
              </a:spcBef>
              <a:spcAft>
                <a:spcPts val="0"/>
              </a:spcAft>
              <a:buClr>
                <a:srgbClr val="FFFFFF"/>
              </a:buClr>
              <a:buSzPts val="1200"/>
              <a:buFont typeface="Helvetica Neue Light"/>
              <a:buNone/>
              <a:defRPr sz="1200"/>
            </a:lvl5pPr>
            <a:lvl6pPr indent="0" lvl="5" marL="0" algn="ctr">
              <a:lnSpc>
                <a:spcPct val="100000"/>
              </a:lnSpc>
              <a:spcBef>
                <a:spcPts val="0"/>
              </a:spcBef>
              <a:spcAft>
                <a:spcPts val="0"/>
              </a:spcAft>
              <a:buClr>
                <a:srgbClr val="FFFFFF"/>
              </a:buClr>
              <a:buSzPts val="1200"/>
              <a:buFont typeface="Helvetica Neue Light"/>
              <a:buNone/>
              <a:defRPr sz="1200"/>
            </a:lvl6pPr>
            <a:lvl7pPr indent="0" lvl="6" marL="0" algn="ctr">
              <a:lnSpc>
                <a:spcPct val="100000"/>
              </a:lnSpc>
              <a:spcBef>
                <a:spcPts val="0"/>
              </a:spcBef>
              <a:spcAft>
                <a:spcPts val="0"/>
              </a:spcAft>
              <a:buClr>
                <a:srgbClr val="FFFFFF"/>
              </a:buClr>
              <a:buSzPts val="1200"/>
              <a:buFont typeface="Helvetica Neue Light"/>
              <a:buNone/>
              <a:defRPr sz="1200"/>
            </a:lvl7pPr>
            <a:lvl8pPr indent="0" lvl="7" marL="0" algn="ctr">
              <a:lnSpc>
                <a:spcPct val="100000"/>
              </a:lnSpc>
              <a:spcBef>
                <a:spcPts val="0"/>
              </a:spcBef>
              <a:spcAft>
                <a:spcPts val="0"/>
              </a:spcAft>
              <a:buClr>
                <a:srgbClr val="FFFFFF"/>
              </a:buClr>
              <a:buSzPts val="1200"/>
              <a:buFont typeface="Helvetica Neue Light"/>
              <a:buNone/>
              <a:defRPr sz="1200"/>
            </a:lvl8pPr>
            <a:lvl9pPr indent="0" lvl="8" marL="0" algn="ctr">
              <a:lnSpc>
                <a:spcPct val="100000"/>
              </a:lnSpc>
              <a:spcBef>
                <a:spcPts val="0"/>
              </a:spcBef>
              <a:spcAft>
                <a:spcPts val="0"/>
              </a:spcAft>
              <a:buClr>
                <a:srgbClr val="FFFFFF"/>
              </a:buClr>
              <a:buSzPts val="1200"/>
              <a:buFont typeface="Helvetica Neue Light"/>
              <a:buNone/>
              <a:defRPr sz="1200"/>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38" name="Shape 38"/>
        <p:cNvGrpSpPr/>
        <p:nvPr/>
      </p:nvGrpSpPr>
      <p:grpSpPr>
        <a:xfrm>
          <a:off x="0" y="0"/>
          <a:ext cx="0" cy="0"/>
          <a:chOff x="0" y="0"/>
          <a:chExt cx="0" cy="0"/>
        </a:xfrm>
      </p:grpSpPr>
      <p:sp>
        <p:nvSpPr>
          <p:cNvPr id="39" name="Google Shape;39;p9"/>
          <p:cNvSpPr txBox="1"/>
          <p:nvPr>
            <p:ph idx="1" type="body"/>
          </p:nvPr>
        </p:nvSpPr>
        <p:spPr>
          <a:xfrm>
            <a:off x="669727" y="669727"/>
            <a:ext cx="7804500" cy="3804000"/>
          </a:xfrm>
          <a:prstGeom prst="rect">
            <a:avLst/>
          </a:prstGeom>
          <a:noFill/>
          <a:ln>
            <a:noFill/>
          </a:ln>
        </p:spPr>
        <p:txBody>
          <a:bodyPr anchorCtr="0" anchor="ctr" bIns="32750" lIns="32750" spcFirstLastPara="1" rIns="32750" wrap="square" tIns="32750">
            <a:noAutofit/>
          </a:bodyPr>
          <a:lstStyle>
            <a:lvl1pPr indent="-285750" lvl="0" marL="457200" algn="l">
              <a:lnSpc>
                <a:spcPct val="100000"/>
              </a:lnSpc>
              <a:spcBef>
                <a:spcPts val="2700"/>
              </a:spcBef>
              <a:spcAft>
                <a:spcPts val="0"/>
              </a:spcAft>
              <a:buClr>
                <a:srgbClr val="FFFFFF"/>
              </a:buClr>
              <a:buSzPts val="900"/>
              <a:buChar char="•"/>
              <a:defRPr/>
            </a:lvl1pPr>
            <a:lvl2pPr indent="-285750" lvl="1" marL="914400" algn="l">
              <a:lnSpc>
                <a:spcPct val="100000"/>
              </a:lnSpc>
              <a:spcBef>
                <a:spcPts val="2700"/>
              </a:spcBef>
              <a:spcAft>
                <a:spcPts val="0"/>
              </a:spcAft>
              <a:buClr>
                <a:srgbClr val="FFFFFF"/>
              </a:buClr>
              <a:buSzPts val="900"/>
              <a:buChar char="•"/>
              <a:defRPr/>
            </a:lvl2pPr>
            <a:lvl3pPr indent="-285750" lvl="2" marL="1371600" algn="l">
              <a:lnSpc>
                <a:spcPct val="100000"/>
              </a:lnSpc>
              <a:spcBef>
                <a:spcPts val="2700"/>
              </a:spcBef>
              <a:spcAft>
                <a:spcPts val="0"/>
              </a:spcAft>
              <a:buClr>
                <a:srgbClr val="FFFFFF"/>
              </a:buClr>
              <a:buSzPts val="900"/>
              <a:buChar char="•"/>
              <a:defRPr/>
            </a:lvl3pPr>
            <a:lvl4pPr indent="-285750" lvl="3" marL="1828800" algn="l">
              <a:lnSpc>
                <a:spcPct val="100000"/>
              </a:lnSpc>
              <a:spcBef>
                <a:spcPts val="2700"/>
              </a:spcBef>
              <a:spcAft>
                <a:spcPts val="0"/>
              </a:spcAft>
              <a:buClr>
                <a:srgbClr val="FFFFFF"/>
              </a:buClr>
              <a:buSzPts val="900"/>
              <a:buChar char="•"/>
              <a:defRPr/>
            </a:lvl4pPr>
            <a:lvl5pPr indent="-285750" lvl="4" marL="2286000" algn="l">
              <a:lnSpc>
                <a:spcPct val="100000"/>
              </a:lnSpc>
              <a:spcBef>
                <a:spcPts val="2700"/>
              </a:spcBef>
              <a:spcAft>
                <a:spcPts val="0"/>
              </a:spcAft>
              <a:buClr>
                <a:srgbClr val="FFFFFF"/>
              </a:buClr>
              <a:buSzPts val="900"/>
              <a:buChar char="•"/>
              <a:defRPr/>
            </a:lvl5pPr>
            <a:lvl6pPr indent="-285750" lvl="5" marL="2743200" algn="l">
              <a:lnSpc>
                <a:spcPct val="100000"/>
              </a:lnSpc>
              <a:spcBef>
                <a:spcPts val="2700"/>
              </a:spcBef>
              <a:spcAft>
                <a:spcPts val="0"/>
              </a:spcAft>
              <a:buClr>
                <a:srgbClr val="FFFFFF"/>
              </a:buClr>
              <a:buSzPts val="900"/>
              <a:buChar char="•"/>
              <a:defRPr/>
            </a:lvl6pPr>
            <a:lvl7pPr indent="-285750" lvl="6" marL="3200400" algn="l">
              <a:lnSpc>
                <a:spcPct val="100000"/>
              </a:lnSpc>
              <a:spcBef>
                <a:spcPts val="2700"/>
              </a:spcBef>
              <a:spcAft>
                <a:spcPts val="0"/>
              </a:spcAft>
              <a:buClr>
                <a:srgbClr val="FFFFFF"/>
              </a:buClr>
              <a:buSzPts val="900"/>
              <a:buChar char="•"/>
              <a:defRPr/>
            </a:lvl7pPr>
            <a:lvl8pPr indent="-285750" lvl="7" marL="3657600" algn="l">
              <a:lnSpc>
                <a:spcPct val="100000"/>
              </a:lnSpc>
              <a:spcBef>
                <a:spcPts val="2700"/>
              </a:spcBef>
              <a:spcAft>
                <a:spcPts val="0"/>
              </a:spcAft>
              <a:buClr>
                <a:srgbClr val="FFFFFF"/>
              </a:buClr>
              <a:buSzPts val="900"/>
              <a:buChar char="•"/>
              <a:defRPr/>
            </a:lvl8pPr>
            <a:lvl9pPr indent="-285750" lvl="8" marL="4114800" algn="l">
              <a:lnSpc>
                <a:spcPct val="100000"/>
              </a:lnSpc>
              <a:spcBef>
                <a:spcPts val="2700"/>
              </a:spcBef>
              <a:spcAft>
                <a:spcPts val="0"/>
              </a:spcAft>
              <a:buClr>
                <a:srgbClr val="FFFFFF"/>
              </a:buClr>
              <a:buSzPts val="900"/>
              <a:buChar char="•"/>
              <a:defRPr/>
            </a:lvl9pPr>
          </a:lstStyle>
          <a:p/>
        </p:txBody>
      </p:sp>
      <p:sp>
        <p:nvSpPr>
          <p:cNvPr id="40" name="Google Shape;40;p9"/>
          <p:cNvSpPr txBox="1"/>
          <p:nvPr>
            <p:ph idx="12" type="sldNum"/>
          </p:nvPr>
        </p:nvSpPr>
        <p:spPr>
          <a:xfrm>
            <a:off x="4437983" y="4875609"/>
            <a:ext cx="259200" cy="201000"/>
          </a:xfrm>
          <a:prstGeom prst="rect">
            <a:avLst/>
          </a:prstGeom>
          <a:noFill/>
          <a:ln>
            <a:noFill/>
          </a:ln>
        </p:spPr>
        <p:txBody>
          <a:bodyPr anchorCtr="0" anchor="t" bIns="32750" lIns="32750" spcFirstLastPara="1" rIns="32750" wrap="square" tIns="32750">
            <a:noAutofit/>
          </a:bodyPr>
          <a:lstStyle>
            <a:lvl1pPr indent="0" lvl="0" marL="0" algn="ctr">
              <a:lnSpc>
                <a:spcPct val="100000"/>
              </a:lnSpc>
              <a:spcBef>
                <a:spcPts val="0"/>
              </a:spcBef>
              <a:spcAft>
                <a:spcPts val="0"/>
              </a:spcAft>
              <a:buClr>
                <a:srgbClr val="FFFFFF"/>
              </a:buClr>
              <a:buSzPts val="1200"/>
              <a:buFont typeface="Helvetica Neue Light"/>
              <a:buNone/>
              <a:defRPr sz="1200"/>
            </a:lvl1pPr>
            <a:lvl2pPr indent="0" lvl="1" marL="0" algn="ctr">
              <a:lnSpc>
                <a:spcPct val="100000"/>
              </a:lnSpc>
              <a:spcBef>
                <a:spcPts val="0"/>
              </a:spcBef>
              <a:spcAft>
                <a:spcPts val="0"/>
              </a:spcAft>
              <a:buClr>
                <a:srgbClr val="FFFFFF"/>
              </a:buClr>
              <a:buSzPts val="1200"/>
              <a:buFont typeface="Helvetica Neue Light"/>
              <a:buNone/>
              <a:defRPr sz="1200"/>
            </a:lvl2pPr>
            <a:lvl3pPr indent="0" lvl="2" marL="0" algn="ctr">
              <a:lnSpc>
                <a:spcPct val="100000"/>
              </a:lnSpc>
              <a:spcBef>
                <a:spcPts val="0"/>
              </a:spcBef>
              <a:spcAft>
                <a:spcPts val="0"/>
              </a:spcAft>
              <a:buClr>
                <a:srgbClr val="FFFFFF"/>
              </a:buClr>
              <a:buSzPts val="1200"/>
              <a:buFont typeface="Helvetica Neue Light"/>
              <a:buNone/>
              <a:defRPr sz="1200"/>
            </a:lvl3pPr>
            <a:lvl4pPr indent="0" lvl="3" marL="0" algn="ctr">
              <a:lnSpc>
                <a:spcPct val="100000"/>
              </a:lnSpc>
              <a:spcBef>
                <a:spcPts val="0"/>
              </a:spcBef>
              <a:spcAft>
                <a:spcPts val="0"/>
              </a:spcAft>
              <a:buClr>
                <a:srgbClr val="FFFFFF"/>
              </a:buClr>
              <a:buSzPts val="1200"/>
              <a:buFont typeface="Helvetica Neue Light"/>
              <a:buNone/>
              <a:defRPr sz="1200"/>
            </a:lvl4pPr>
            <a:lvl5pPr indent="0" lvl="4" marL="0" algn="ctr">
              <a:lnSpc>
                <a:spcPct val="100000"/>
              </a:lnSpc>
              <a:spcBef>
                <a:spcPts val="0"/>
              </a:spcBef>
              <a:spcAft>
                <a:spcPts val="0"/>
              </a:spcAft>
              <a:buClr>
                <a:srgbClr val="FFFFFF"/>
              </a:buClr>
              <a:buSzPts val="1200"/>
              <a:buFont typeface="Helvetica Neue Light"/>
              <a:buNone/>
              <a:defRPr sz="1200"/>
            </a:lvl5pPr>
            <a:lvl6pPr indent="0" lvl="5" marL="0" algn="ctr">
              <a:lnSpc>
                <a:spcPct val="100000"/>
              </a:lnSpc>
              <a:spcBef>
                <a:spcPts val="0"/>
              </a:spcBef>
              <a:spcAft>
                <a:spcPts val="0"/>
              </a:spcAft>
              <a:buClr>
                <a:srgbClr val="FFFFFF"/>
              </a:buClr>
              <a:buSzPts val="1200"/>
              <a:buFont typeface="Helvetica Neue Light"/>
              <a:buNone/>
              <a:defRPr sz="1200"/>
            </a:lvl6pPr>
            <a:lvl7pPr indent="0" lvl="6" marL="0" algn="ctr">
              <a:lnSpc>
                <a:spcPct val="100000"/>
              </a:lnSpc>
              <a:spcBef>
                <a:spcPts val="0"/>
              </a:spcBef>
              <a:spcAft>
                <a:spcPts val="0"/>
              </a:spcAft>
              <a:buClr>
                <a:srgbClr val="FFFFFF"/>
              </a:buClr>
              <a:buSzPts val="1200"/>
              <a:buFont typeface="Helvetica Neue Light"/>
              <a:buNone/>
              <a:defRPr sz="1200"/>
            </a:lvl7pPr>
            <a:lvl8pPr indent="0" lvl="7" marL="0" algn="ctr">
              <a:lnSpc>
                <a:spcPct val="100000"/>
              </a:lnSpc>
              <a:spcBef>
                <a:spcPts val="0"/>
              </a:spcBef>
              <a:spcAft>
                <a:spcPts val="0"/>
              </a:spcAft>
              <a:buClr>
                <a:srgbClr val="FFFFFF"/>
              </a:buClr>
              <a:buSzPts val="1200"/>
              <a:buFont typeface="Helvetica Neue Light"/>
              <a:buNone/>
              <a:defRPr sz="1200"/>
            </a:lvl8pPr>
            <a:lvl9pPr indent="0" lvl="8" marL="0" algn="ctr">
              <a:lnSpc>
                <a:spcPct val="100000"/>
              </a:lnSpc>
              <a:spcBef>
                <a:spcPts val="0"/>
              </a:spcBef>
              <a:spcAft>
                <a:spcPts val="0"/>
              </a:spcAft>
              <a:buClr>
                <a:srgbClr val="FFFFFF"/>
              </a:buClr>
              <a:buSzPts val="1200"/>
              <a:buFont typeface="Helvetica Neue Light"/>
              <a:buNone/>
              <a:defRPr sz="1200"/>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41" name="Shape 41"/>
        <p:cNvGrpSpPr/>
        <p:nvPr/>
      </p:nvGrpSpPr>
      <p:grpSpPr>
        <a:xfrm>
          <a:off x="0" y="0"/>
          <a:ext cx="0" cy="0"/>
          <a:chOff x="0" y="0"/>
          <a:chExt cx="0" cy="0"/>
        </a:xfrm>
      </p:grpSpPr>
      <p:sp>
        <p:nvSpPr>
          <p:cNvPr id="42" name="Google Shape;42;p10"/>
          <p:cNvSpPr/>
          <p:nvPr>
            <p:ph idx="2" type="pic"/>
          </p:nvPr>
        </p:nvSpPr>
        <p:spPr>
          <a:xfrm>
            <a:off x="4723805" y="2685604"/>
            <a:ext cx="3750600" cy="20562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9pPr>
          </a:lstStyle>
          <a:p/>
        </p:txBody>
      </p:sp>
      <p:sp>
        <p:nvSpPr>
          <p:cNvPr id="43" name="Google Shape;43;p10"/>
          <p:cNvSpPr/>
          <p:nvPr>
            <p:ph idx="3" type="pic"/>
          </p:nvPr>
        </p:nvSpPr>
        <p:spPr>
          <a:xfrm>
            <a:off x="4723805" y="401836"/>
            <a:ext cx="3750600" cy="20562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9pPr>
          </a:lstStyle>
          <a:p/>
        </p:txBody>
      </p:sp>
      <p:sp>
        <p:nvSpPr>
          <p:cNvPr id="44" name="Google Shape;44;p10"/>
          <p:cNvSpPr/>
          <p:nvPr>
            <p:ph idx="4" type="pic"/>
          </p:nvPr>
        </p:nvSpPr>
        <p:spPr>
          <a:xfrm>
            <a:off x="669727" y="402302"/>
            <a:ext cx="3750600" cy="43398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9pPr>
          </a:lstStyle>
          <a:p/>
        </p:txBody>
      </p:sp>
      <p:sp>
        <p:nvSpPr>
          <p:cNvPr id="45" name="Google Shape;45;p10"/>
          <p:cNvSpPr txBox="1"/>
          <p:nvPr>
            <p:ph idx="12" type="sldNum"/>
          </p:nvPr>
        </p:nvSpPr>
        <p:spPr>
          <a:xfrm>
            <a:off x="4437983" y="4875609"/>
            <a:ext cx="259200" cy="201000"/>
          </a:xfrm>
          <a:prstGeom prst="rect">
            <a:avLst/>
          </a:prstGeom>
          <a:noFill/>
          <a:ln>
            <a:noFill/>
          </a:ln>
        </p:spPr>
        <p:txBody>
          <a:bodyPr anchorCtr="0" anchor="t" bIns="32750" lIns="32750" spcFirstLastPara="1" rIns="32750" wrap="square" tIns="32750">
            <a:noAutofit/>
          </a:bodyPr>
          <a:lstStyle>
            <a:lvl1pPr indent="0" lvl="0" marL="0" algn="ctr">
              <a:lnSpc>
                <a:spcPct val="100000"/>
              </a:lnSpc>
              <a:spcBef>
                <a:spcPts val="0"/>
              </a:spcBef>
              <a:spcAft>
                <a:spcPts val="0"/>
              </a:spcAft>
              <a:buClr>
                <a:srgbClr val="FFFFFF"/>
              </a:buClr>
              <a:buSzPts val="1200"/>
              <a:buFont typeface="Helvetica Neue Light"/>
              <a:buNone/>
              <a:defRPr sz="1200"/>
            </a:lvl1pPr>
            <a:lvl2pPr indent="0" lvl="1" marL="0" algn="ctr">
              <a:lnSpc>
                <a:spcPct val="100000"/>
              </a:lnSpc>
              <a:spcBef>
                <a:spcPts val="0"/>
              </a:spcBef>
              <a:spcAft>
                <a:spcPts val="0"/>
              </a:spcAft>
              <a:buClr>
                <a:srgbClr val="FFFFFF"/>
              </a:buClr>
              <a:buSzPts val="1200"/>
              <a:buFont typeface="Helvetica Neue Light"/>
              <a:buNone/>
              <a:defRPr sz="1200"/>
            </a:lvl2pPr>
            <a:lvl3pPr indent="0" lvl="2" marL="0" algn="ctr">
              <a:lnSpc>
                <a:spcPct val="100000"/>
              </a:lnSpc>
              <a:spcBef>
                <a:spcPts val="0"/>
              </a:spcBef>
              <a:spcAft>
                <a:spcPts val="0"/>
              </a:spcAft>
              <a:buClr>
                <a:srgbClr val="FFFFFF"/>
              </a:buClr>
              <a:buSzPts val="1200"/>
              <a:buFont typeface="Helvetica Neue Light"/>
              <a:buNone/>
              <a:defRPr sz="1200"/>
            </a:lvl3pPr>
            <a:lvl4pPr indent="0" lvl="3" marL="0" algn="ctr">
              <a:lnSpc>
                <a:spcPct val="100000"/>
              </a:lnSpc>
              <a:spcBef>
                <a:spcPts val="0"/>
              </a:spcBef>
              <a:spcAft>
                <a:spcPts val="0"/>
              </a:spcAft>
              <a:buClr>
                <a:srgbClr val="FFFFFF"/>
              </a:buClr>
              <a:buSzPts val="1200"/>
              <a:buFont typeface="Helvetica Neue Light"/>
              <a:buNone/>
              <a:defRPr sz="1200"/>
            </a:lvl4pPr>
            <a:lvl5pPr indent="0" lvl="4" marL="0" algn="ctr">
              <a:lnSpc>
                <a:spcPct val="100000"/>
              </a:lnSpc>
              <a:spcBef>
                <a:spcPts val="0"/>
              </a:spcBef>
              <a:spcAft>
                <a:spcPts val="0"/>
              </a:spcAft>
              <a:buClr>
                <a:srgbClr val="FFFFFF"/>
              </a:buClr>
              <a:buSzPts val="1200"/>
              <a:buFont typeface="Helvetica Neue Light"/>
              <a:buNone/>
              <a:defRPr sz="1200"/>
            </a:lvl5pPr>
            <a:lvl6pPr indent="0" lvl="5" marL="0" algn="ctr">
              <a:lnSpc>
                <a:spcPct val="100000"/>
              </a:lnSpc>
              <a:spcBef>
                <a:spcPts val="0"/>
              </a:spcBef>
              <a:spcAft>
                <a:spcPts val="0"/>
              </a:spcAft>
              <a:buClr>
                <a:srgbClr val="FFFFFF"/>
              </a:buClr>
              <a:buSzPts val="1200"/>
              <a:buFont typeface="Helvetica Neue Light"/>
              <a:buNone/>
              <a:defRPr sz="1200"/>
            </a:lvl6pPr>
            <a:lvl7pPr indent="0" lvl="6" marL="0" algn="ctr">
              <a:lnSpc>
                <a:spcPct val="100000"/>
              </a:lnSpc>
              <a:spcBef>
                <a:spcPts val="0"/>
              </a:spcBef>
              <a:spcAft>
                <a:spcPts val="0"/>
              </a:spcAft>
              <a:buClr>
                <a:srgbClr val="FFFFFF"/>
              </a:buClr>
              <a:buSzPts val="1200"/>
              <a:buFont typeface="Helvetica Neue Light"/>
              <a:buNone/>
              <a:defRPr sz="1200"/>
            </a:lvl7pPr>
            <a:lvl8pPr indent="0" lvl="7" marL="0" algn="ctr">
              <a:lnSpc>
                <a:spcPct val="100000"/>
              </a:lnSpc>
              <a:spcBef>
                <a:spcPts val="0"/>
              </a:spcBef>
              <a:spcAft>
                <a:spcPts val="0"/>
              </a:spcAft>
              <a:buClr>
                <a:srgbClr val="FFFFFF"/>
              </a:buClr>
              <a:buSzPts val="1200"/>
              <a:buFont typeface="Helvetica Neue Light"/>
              <a:buNone/>
              <a:defRPr sz="1200"/>
            </a:lvl8pPr>
            <a:lvl9pPr indent="0" lvl="8" marL="0" algn="ctr">
              <a:lnSpc>
                <a:spcPct val="100000"/>
              </a:lnSpc>
              <a:spcBef>
                <a:spcPts val="0"/>
              </a:spcBef>
              <a:spcAft>
                <a:spcPts val="0"/>
              </a:spcAft>
              <a:buClr>
                <a:srgbClr val="FFFFFF"/>
              </a:buClr>
              <a:buSzPts val="1200"/>
              <a:buFont typeface="Helvetica Neue Light"/>
              <a:buNone/>
              <a:defRPr sz="1200"/>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69727" y="214313"/>
            <a:ext cx="7804500" cy="1118400"/>
          </a:xfrm>
          <a:prstGeom prst="rect">
            <a:avLst/>
          </a:prstGeom>
          <a:noFill/>
          <a:ln>
            <a:noFill/>
          </a:ln>
        </p:spPr>
        <p:txBody>
          <a:bodyPr anchorCtr="0" anchor="ctr" bIns="32750" lIns="32750" spcFirstLastPara="1" rIns="32750" wrap="square" tIns="32750">
            <a:noAutofit/>
          </a:bodyPr>
          <a:lstStyle>
            <a:lvl1pPr lvl="0" marR="0" rtl="0" algn="ctr">
              <a:lnSpc>
                <a:spcPct val="100000"/>
              </a:lnSpc>
              <a:spcBef>
                <a:spcPts val="0"/>
              </a:spcBef>
              <a:spcAft>
                <a:spcPts val="0"/>
              </a:spcAft>
              <a:buClr>
                <a:srgbClr val="FFFFFF"/>
              </a:buClr>
              <a:buSzPts val="5200"/>
              <a:buFont typeface="Helvetica Neue Light"/>
              <a:buNone/>
              <a:defRPr b="0" i="0" sz="5200" u="none" cap="none" strike="noStrike">
                <a:solidFill>
                  <a:srgbClr val="FFFFFF"/>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FFFFFF"/>
              </a:buClr>
              <a:buSzPts val="5200"/>
              <a:buFont typeface="Helvetica Neue Light"/>
              <a:buNone/>
              <a:defRPr b="0" i="0" sz="5200" u="none" cap="none" strike="noStrike">
                <a:solidFill>
                  <a:srgbClr val="FFFFFF"/>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FFFFFF"/>
              </a:buClr>
              <a:buSzPts val="5200"/>
              <a:buFont typeface="Helvetica Neue Light"/>
              <a:buNone/>
              <a:defRPr b="0" i="0" sz="5200" u="none" cap="none" strike="noStrike">
                <a:solidFill>
                  <a:srgbClr val="FFFFFF"/>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FFFFFF"/>
              </a:buClr>
              <a:buSzPts val="5200"/>
              <a:buFont typeface="Helvetica Neue Light"/>
              <a:buNone/>
              <a:defRPr b="0" i="0" sz="5200" u="none" cap="none" strike="noStrike">
                <a:solidFill>
                  <a:srgbClr val="FFFFFF"/>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FFFFFF"/>
              </a:buClr>
              <a:buSzPts val="5200"/>
              <a:buFont typeface="Helvetica Neue Light"/>
              <a:buNone/>
              <a:defRPr b="0" i="0" sz="5200" u="none" cap="none" strike="noStrike">
                <a:solidFill>
                  <a:srgbClr val="FFFFFF"/>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FFFFFF"/>
              </a:buClr>
              <a:buSzPts val="5200"/>
              <a:buFont typeface="Helvetica Neue Light"/>
              <a:buNone/>
              <a:defRPr b="0" i="0" sz="5200" u="none" cap="none" strike="noStrike">
                <a:solidFill>
                  <a:srgbClr val="FFFFFF"/>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FFFFFF"/>
              </a:buClr>
              <a:buSzPts val="5200"/>
              <a:buFont typeface="Helvetica Neue Light"/>
              <a:buNone/>
              <a:defRPr b="0" i="0" sz="5200" u="none" cap="none" strike="noStrike">
                <a:solidFill>
                  <a:srgbClr val="FFFFFF"/>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FFFFFF"/>
              </a:buClr>
              <a:buSzPts val="5200"/>
              <a:buFont typeface="Helvetica Neue Light"/>
              <a:buNone/>
              <a:defRPr b="0" i="0" sz="5200" u="none" cap="none" strike="noStrike">
                <a:solidFill>
                  <a:srgbClr val="FFFFFF"/>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FFFFFF"/>
              </a:buClr>
              <a:buSzPts val="5200"/>
              <a:buFont typeface="Helvetica Neue Light"/>
              <a:buNone/>
              <a:defRPr b="0" i="0" sz="5200" u="none" cap="none" strike="noStrike">
                <a:solidFill>
                  <a:srgbClr val="FFFFFF"/>
                </a:solidFill>
                <a:latin typeface="Helvetica Neue Light"/>
                <a:ea typeface="Helvetica Neue Light"/>
                <a:cs typeface="Helvetica Neue Light"/>
                <a:sym typeface="Helvetica Neue Light"/>
              </a:defRPr>
            </a:lvl9pPr>
          </a:lstStyle>
          <a:p/>
        </p:txBody>
      </p:sp>
      <p:sp>
        <p:nvSpPr>
          <p:cNvPr id="7" name="Google Shape;7;p1"/>
          <p:cNvSpPr txBox="1"/>
          <p:nvPr>
            <p:ph idx="1" type="body"/>
          </p:nvPr>
        </p:nvSpPr>
        <p:spPr>
          <a:xfrm>
            <a:off x="669727" y="1366242"/>
            <a:ext cx="7804500" cy="3315000"/>
          </a:xfrm>
          <a:prstGeom prst="rect">
            <a:avLst/>
          </a:prstGeom>
          <a:noFill/>
          <a:ln>
            <a:noFill/>
          </a:ln>
        </p:spPr>
        <p:txBody>
          <a:bodyPr anchorCtr="0" anchor="ctr" bIns="32750" lIns="32750" spcFirstLastPara="1" rIns="32750" wrap="square" tIns="32750">
            <a:noAutofit/>
          </a:bodyPr>
          <a:lstStyle>
            <a:lvl1pPr indent="-342900" lvl="0" marL="457200"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1pPr>
            <a:lvl2pPr indent="-342900" lvl="1" marL="914400"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2pPr>
            <a:lvl3pPr indent="-342900" lvl="2" marL="1371600"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3pPr>
            <a:lvl4pPr indent="-342900" lvl="3" marL="1828800"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4pPr>
            <a:lvl5pPr indent="-342900" lvl="4" marL="2286000"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5pPr>
            <a:lvl6pPr indent="-342900" lvl="5" marL="2743200"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6pPr>
            <a:lvl7pPr indent="-342900" lvl="6" marL="3200400"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7pPr>
            <a:lvl8pPr indent="-342900" lvl="7" marL="3657600"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8pPr>
            <a:lvl9pPr indent="-342900" lvl="8" marL="4114800" marR="0" rtl="0" algn="l">
              <a:lnSpc>
                <a:spcPct val="100000"/>
              </a:lnSpc>
              <a:spcBef>
                <a:spcPts val="2700"/>
              </a:spcBef>
              <a:spcAft>
                <a:spcPts val="0"/>
              </a:spcAft>
              <a:buClr>
                <a:srgbClr val="FFFFFF"/>
              </a:buClr>
              <a:buSzPts val="1800"/>
              <a:buFont typeface="Helvetica Neue Light"/>
              <a:buChar char="•"/>
              <a:defRPr b="0" i="0" sz="2400" u="none" cap="none" strike="noStrike">
                <a:solidFill>
                  <a:srgbClr val="FFFFFF"/>
                </a:solidFill>
                <a:latin typeface="Helvetica Neue Light"/>
                <a:ea typeface="Helvetica Neue Light"/>
                <a:cs typeface="Helvetica Neue Light"/>
                <a:sym typeface="Helvetica Neue Light"/>
              </a:defRPr>
            </a:lvl9pPr>
          </a:lstStyle>
          <a:p/>
        </p:txBody>
      </p:sp>
      <p:sp>
        <p:nvSpPr>
          <p:cNvPr id="8" name="Google Shape;8;p1"/>
          <p:cNvSpPr txBox="1"/>
          <p:nvPr>
            <p:ph idx="12" type="sldNum"/>
          </p:nvPr>
        </p:nvSpPr>
        <p:spPr>
          <a:xfrm>
            <a:off x="4437983" y="4875609"/>
            <a:ext cx="259200" cy="201000"/>
          </a:xfrm>
          <a:prstGeom prst="rect">
            <a:avLst/>
          </a:prstGeom>
          <a:noFill/>
          <a:ln>
            <a:noFill/>
          </a:ln>
        </p:spPr>
        <p:txBody>
          <a:bodyPr anchorCtr="0" anchor="b" bIns="32750" lIns="32750" spcFirstLastPara="1" rIns="32750" wrap="square" tIns="32750">
            <a:noAutofit/>
          </a:bodyPr>
          <a:lstStyle>
            <a:lvl1pPr indent="0" lvl="0" marL="0" marR="0" rtl="0" algn="ctr">
              <a:lnSpc>
                <a:spcPct val="100000"/>
              </a:lnSpc>
              <a:spcBef>
                <a:spcPts val="0"/>
              </a:spcBef>
              <a:spcAft>
                <a:spcPts val="0"/>
              </a:spcAft>
              <a:buClr>
                <a:srgbClr val="FFFFFF"/>
              </a:buClr>
              <a:buSzPts val="1200"/>
              <a:buFont typeface="Helvetica Neue Light"/>
              <a:buNone/>
              <a:defRPr b="0" i="0" sz="12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1200"/>
              <a:buFont typeface="Helvetica Neue Light"/>
              <a:buNone/>
              <a:defRPr b="0" i="0" sz="12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1200"/>
              <a:buFont typeface="Helvetica Neue Light"/>
              <a:buNone/>
              <a:defRPr b="0" i="0" sz="12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1200"/>
              <a:buFont typeface="Helvetica Neue Light"/>
              <a:buNone/>
              <a:defRPr b="0" i="0" sz="12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1200"/>
              <a:buFont typeface="Helvetica Neue Light"/>
              <a:buNone/>
              <a:defRPr b="0" i="0" sz="12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1200"/>
              <a:buFont typeface="Helvetica Neue Light"/>
              <a:buNone/>
              <a:defRPr b="0" i="0" sz="12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1200"/>
              <a:buFont typeface="Helvetica Neue Light"/>
              <a:buNone/>
              <a:defRPr b="0" i="0" sz="12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1200"/>
              <a:buFont typeface="Helvetica Neue Light"/>
              <a:buNone/>
              <a:defRPr b="0" i="0" sz="12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1200"/>
              <a:buFont typeface="Helvetica Neue Light"/>
              <a:buNone/>
              <a:defRPr b="0" i="0" sz="12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sz="9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comments" Target="../comments/commen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6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6.gif"/><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comments" Target="../comments/commen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omments" Target="../comments/comment5.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comments" Target="../comments/comment6.xml"/><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30.png"/><Relationship Id="rId6"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4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comments" Target="../comments/comment7.xml"/><Relationship Id="rId4" Type="http://schemas.openxmlformats.org/officeDocument/2006/relationships/image" Target="../media/image4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4.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comments" Target="../comments/comment8.xml"/><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3.png"/><Relationship Id="rId7"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comments" Target="../comments/comment9.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3.png"/><Relationship Id="rId4" Type="http://schemas.openxmlformats.org/officeDocument/2006/relationships/image" Target="../media/image5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comments" Target="../comments/comment10.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comments" Target="../comments/comment11.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comments" Target="../comments/commen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comments" Target="../comments/commen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10.png"/><Relationship Id="rId5" Type="http://schemas.openxmlformats.org/officeDocument/2006/relationships/image" Target="../media/image4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comments" Target="../comments/commen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comments" Target="../comments/comment15.xml"/><Relationship Id="rId4" Type="http://schemas.openxmlformats.org/officeDocument/2006/relationships/image" Target="../media/image58.png"/><Relationship Id="rId5"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comments" Target="../comments/commen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comments" Target="../comments/commen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comments" Target="../comments/commen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67.png"/><Relationship Id="rId4" Type="http://schemas.openxmlformats.org/officeDocument/2006/relationships/image" Target="../media/image9.jpg"/><Relationship Id="rId5" Type="http://schemas.openxmlformats.org/officeDocument/2006/relationships/image" Target="../media/image62.jpg"/><Relationship Id="rId6" Type="http://schemas.openxmlformats.org/officeDocument/2006/relationships/image" Target="../media/image64.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21"/>
          <p:cNvSpPr txBox="1"/>
          <p:nvPr>
            <p:ph type="ctrTitle"/>
          </p:nvPr>
        </p:nvSpPr>
        <p:spPr>
          <a:xfrm>
            <a:off x="311708" y="744575"/>
            <a:ext cx="8520600" cy="20526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r>
              <a:rPr lang="en-GB"/>
              <a:t>Isogeny-Based Cryptography</a:t>
            </a:r>
            <a:endParaRPr/>
          </a:p>
        </p:txBody>
      </p:sp>
      <p:sp>
        <p:nvSpPr>
          <p:cNvPr id="87" name="Google Shape;87;p21"/>
          <p:cNvSpPr txBox="1"/>
          <p:nvPr>
            <p:ph idx="1" type="subTitle"/>
          </p:nvPr>
        </p:nvSpPr>
        <p:spPr>
          <a:xfrm>
            <a:off x="311700" y="2834125"/>
            <a:ext cx="8520600" cy="792600"/>
          </a:xfrm>
          <a:prstGeom prst="rect">
            <a:avLst/>
          </a:prstGeom>
        </p:spPr>
        <p:txBody>
          <a:bodyPr anchorCtr="0" anchor="ctr" bIns="32750" lIns="32750" spcFirstLastPara="1" rIns="32750" wrap="square" tIns="32750">
            <a:noAutofit/>
          </a:bodyPr>
          <a:lstStyle/>
          <a:p>
            <a:pPr indent="0" lvl="0" marL="0" rtl="0" algn="ctr">
              <a:spcBef>
                <a:spcPts val="2700"/>
              </a:spcBef>
              <a:spcAft>
                <a:spcPts val="0"/>
              </a:spcAft>
              <a:buNone/>
            </a:pPr>
            <a:r>
              <a:rPr lang="en-GB" sz="2600"/>
              <a:t>A talk by Krystal Maughan</a:t>
            </a:r>
            <a:endParaRPr sz="2600"/>
          </a:p>
        </p:txBody>
      </p:sp>
      <p:sp>
        <p:nvSpPr>
          <p:cNvPr id="88" name="Google Shape;88;p21"/>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pic>
        <p:nvPicPr>
          <p:cNvPr id="89" name="Google Shape;89;p21"/>
          <p:cNvPicPr preferRelativeResize="0"/>
          <p:nvPr/>
        </p:nvPicPr>
        <p:blipFill>
          <a:blip r:embed="rId3">
            <a:alphaModFix/>
          </a:blip>
          <a:stretch>
            <a:fillRect/>
          </a:stretch>
        </p:blipFill>
        <p:spPr>
          <a:xfrm>
            <a:off x="4175698" y="899623"/>
            <a:ext cx="792600" cy="792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Why </a:t>
            </a:r>
            <a:r>
              <a:rPr lang="en-GB"/>
              <a:t>Elliptic Curves</a:t>
            </a:r>
            <a:endParaRPr/>
          </a:p>
        </p:txBody>
      </p:sp>
      <p:sp>
        <p:nvSpPr>
          <p:cNvPr id="174" name="Google Shape;174;p30"/>
          <p:cNvSpPr txBox="1"/>
          <p:nvPr>
            <p:ph idx="1" type="body"/>
          </p:nvPr>
        </p:nvSpPr>
        <p:spPr>
          <a:xfrm>
            <a:off x="669725" y="1121475"/>
            <a:ext cx="7723500" cy="3315000"/>
          </a:xfrm>
          <a:prstGeom prst="rect">
            <a:avLst/>
          </a:prstGeom>
        </p:spPr>
        <p:txBody>
          <a:bodyPr anchorCtr="0" anchor="t" bIns="32750" lIns="32750" spcFirstLastPara="1" rIns="32750" wrap="square" tIns="32750">
            <a:noAutofit/>
          </a:bodyPr>
          <a:lstStyle/>
          <a:p>
            <a:pPr indent="-285750" lvl="0" marL="457200" rtl="0" algn="l">
              <a:spcBef>
                <a:spcPts val="2700"/>
              </a:spcBef>
              <a:spcAft>
                <a:spcPts val="0"/>
              </a:spcAft>
              <a:buSzPts val="900"/>
              <a:buChar char="•"/>
            </a:pPr>
            <a:r>
              <a:rPr lang="en-GB"/>
              <a:t>Similar security guarantees to other traditional methods, but with fewer bits.</a:t>
            </a:r>
            <a:endParaRPr/>
          </a:p>
          <a:p>
            <a:pPr indent="-285750" lvl="0" marL="457200" rtl="0" algn="l">
              <a:spcBef>
                <a:spcPts val="0"/>
              </a:spcBef>
              <a:spcAft>
                <a:spcPts val="0"/>
              </a:spcAft>
              <a:buSzPts val="900"/>
              <a:buChar char="•"/>
            </a:pPr>
            <a:r>
              <a:rPr lang="en-GB"/>
              <a:t>Uses algebraic structure of elliptic curve over finite fields and gives smaller keys (based on Galois Fields) compared to equivalent security.</a:t>
            </a:r>
            <a:endParaRPr/>
          </a:p>
          <a:p>
            <a:pPr indent="-285750" lvl="0" marL="457200" rtl="0" algn="l">
              <a:spcBef>
                <a:spcPts val="0"/>
              </a:spcBef>
              <a:spcAft>
                <a:spcPts val="0"/>
              </a:spcAft>
              <a:buSzPts val="900"/>
              <a:buChar char="•"/>
            </a:pPr>
            <a:r>
              <a:rPr lang="en-GB"/>
              <a:t>Translates to less power consumption, increase in speed in cryptographic systems</a:t>
            </a:r>
            <a:endParaRPr/>
          </a:p>
        </p:txBody>
      </p:sp>
      <p:sp>
        <p:nvSpPr>
          <p:cNvPr id="175" name="Google Shape;175;p30"/>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
        <p:nvSpPr>
          <p:cNvPr id="176" name="Google Shape;176;p30"/>
          <p:cNvSpPr txBox="1"/>
          <p:nvPr/>
        </p:nvSpPr>
        <p:spPr>
          <a:xfrm>
            <a:off x="1778925" y="4436475"/>
            <a:ext cx="5577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lt2"/>
                </a:solidFill>
                <a:latin typeface="Helvetica Neue Light"/>
                <a:ea typeface="Helvetica Neue Light"/>
                <a:cs typeface="Helvetica Neue Light"/>
                <a:sym typeface="Helvetica Neue Light"/>
              </a:rPr>
              <a:t>Siegel, J. “Elliptic Curve Encryption</a:t>
            </a:r>
            <a:r>
              <a:rPr lang="en-GB" sz="1000">
                <a:solidFill>
                  <a:schemeClr val="lt2"/>
                </a:solidFill>
                <a:latin typeface="Helvetica Neue Light"/>
                <a:ea typeface="Helvetica Neue Light"/>
                <a:cs typeface="Helvetica Neue Light"/>
                <a:sym typeface="Helvetica Neue Light"/>
              </a:rPr>
              <a:t>”, http://www.umsl.edu/~siegelj/information_theory/projects/EllipticCurveEncyiption.pdf</a:t>
            </a:r>
            <a:endParaRPr sz="1000">
              <a:solidFill>
                <a:schemeClr val="lt2"/>
              </a:solidFill>
              <a:latin typeface="Helvetica Neue Light"/>
              <a:ea typeface="Helvetica Neue Light"/>
              <a:cs typeface="Helvetica Neue Light"/>
              <a:sym typeface="Helvetica Neue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Some Protocols that use Elliptic Curve Cryptography</a:t>
            </a:r>
            <a:endParaRPr/>
          </a:p>
        </p:txBody>
      </p:sp>
      <p:sp>
        <p:nvSpPr>
          <p:cNvPr id="182" name="Google Shape;182;p31"/>
          <p:cNvSpPr txBox="1"/>
          <p:nvPr>
            <p:ph idx="1" type="body"/>
          </p:nvPr>
        </p:nvSpPr>
        <p:spPr>
          <a:xfrm>
            <a:off x="669727" y="1366242"/>
            <a:ext cx="7804500" cy="3315000"/>
          </a:xfrm>
          <a:prstGeom prst="rect">
            <a:avLst/>
          </a:prstGeom>
        </p:spPr>
        <p:txBody>
          <a:bodyPr anchorCtr="0" anchor="t" bIns="32750" lIns="32750" spcFirstLastPara="1" rIns="32750" wrap="square" tIns="32750">
            <a:noAutofit/>
          </a:bodyPr>
          <a:lstStyle/>
          <a:p>
            <a:pPr indent="-285750" lvl="0" marL="457200" rtl="0" algn="l">
              <a:spcBef>
                <a:spcPts val="2700"/>
              </a:spcBef>
              <a:spcAft>
                <a:spcPts val="0"/>
              </a:spcAft>
              <a:buSzPts val="900"/>
              <a:buChar char="•"/>
            </a:pPr>
            <a:r>
              <a:rPr b="1" lang="en-GB">
                <a:latin typeface="Helvetica Neue"/>
                <a:ea typeface="Helvetica Neue"/>
                <a:cs typeface="Helvetica Neue"/>
                <a:sym typeface="Helvetica Neue"/>
              </a:rPr>
              <a:t>EC</a:t>
            </a:r>
            <a:r>
              <a:rPr lang="en-GB"/>
              <a:t>DH (Elliptic Curve Diffie-Hellman)</a:t>
            </a:r>
            <a:endParaRPr/>
          </a:p>
          <a:p>
            <a:pPr indent="-285750" lvl="0" marL="457200" rtl="0" algn="l">
              <a:spcBef>
                <a:spcPts val="0"/>
              </a:spcBef>
              <a:spcAft>
                <a:spcPts val="0"/>
              </a:spcAft>
              <a:buSzPts val="900"/>
              <a:buChar char="•"/>
            </a:pPr>
            <a:r>
              <a:rPr b="1" lang="en-GB">
                <a:latin typeface="Helvetica Neue"/>
                <a:ea typeface="Helvetica Neue"/>
                <a:cs typeface="Helvetica Neue"/>
                <a:sym typeface="Helvetica Neue"/>
              </a:rPr>
              <a:t>EC</a:t>
            </a:r>
            <a:r>
              <a:rPr lang="en-GB"/>
              <a:t>IES (Elliptic Curve Augmented Encryption Scheme)</a:t>
            </a:r>
            <a:endParaRPr/>
          </a:p>
          <a:p>
            <a:pPr indent="-285750" lvl="0" marL="457200" rtl="0" algn="l">
              <a:spcBef>
                <a:spcPts val="0"/>
              </a:spcBef>
              <a:spcAft>
                <a:spcPts val="0"/>
              </a:spcAft>
              <a:buSzPts val="900"/>
              <a:buChar char="•"/>
            </a:pPr>
            <a:r>
              <a:rPr b="1" lang="en-GB">
                <a:latin typeface="Helvetica Neue"/>
                <a:ea typeface="Helvetica Neue"/>
                <a:cs typeface="Helvetica Neue"/>
                <a:sym typeface="Helvetica Neue"/>
              </a:rPr>
              <a:t>EC</a:t>
            </a:r>
            <a:r>
              <a:rPr lang="en-GB"/>
              <a:t>DSA (Elliptic Curve Digital Signature Algorithm)</a:t>
            </a:r>
            <a:endParaRPr/>
          </a:p>
          <a:p>
            <a:pPr indent="-285750" lvl="0" marL="457200" rtl="0" algn="l">
              <a:spcBef>
                <a:spcPts val="0"/>
              </a:spcBef>
              <a:spcAft>
                <a:spcPts val="0"/>
              </a:spcAft>
              <a:buSzPts val="900"/>
              <a:buChar char="•"/>
            </a:pPr>
            <a:r>
              <a:rPr lang="en-GB"/>
              <a:t>EdDSA (Edwards-curve Digital Signature Algorithm (based on Schnorr signature and twisted Edwards curve)</a:t>
            </a:r>
            <a:endParaRPr/>
          </a:p>
        </p:txBody>
      </p:sp>
      <p:sp>
        <p:nvSpPr>
          <p:cNvPr id="183" name="Google Shape;183;p31"/>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589575" y="214325"/>
            <a:ext cx="84879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 Elliptic Curve Cryptography</a:t>
            </a:r>
            <a:endParaRPr/>
          </a:p>
        </p:txBody>
      </p:sp>
      <p:sp>
        <p:nvSpPr>
          <p:cNvPr id="189" name="Google Shape;189;p32"/>
          <p:cNvSpPr txBox="1"/>
          <p:nvPr>
            <p:ph idx="1" type="body"/>
          </p:nvPr>
        </p:nvSpPr>
        <p:spPr>
          <a:xfrm>
            <a:off x="477750" y="1366250"/>
            <a:ext cx="8213400" cy="33150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rPr lang="en-GB">
                <a:solidFill>
                  <a:schemeClr val="lt2"/>
                </a:solidFill>
              </a:rPr>
              <a:t>Disclaimer: </a:t>
            </a:r>
            <a:r>
              <a:rPr lang="en-GB">
                <a:solidFill>
                  <a:schemeClr val="lt2"/>
                </a:solidFill>
              </a:rPr>
              <a:t>Elliptic curves are already a well-researched area of cryptography. Elliptic curve cryptography generally relates to the Discrete Log Problem and there are well-known attacks on elliptic curves.</a:t>
            </a:r>
            <a:endParaRPr>
              <a:solidFill>
                <a:schemeClr val="lt2"/>
              </a:solidFill>
            </a:endParaRPr>
          </a:p>
          <a:p>
            <a:pPr indent="0" lvl="0" marL="0" rtl="0" algn="ctr">
              <a:spcBef>
                <a:spcPts val="2700"/>
              </a:spcBef>
              <a:spcAft>
                <a:spcPts val="0"/>
              </a:spcAft>
              <a:buNone/>
            </a:pPr>
            <a:r>
              <a:rPr lang="en-GB" sz="3000" u="sng">
                <a:solidFill>
                  <a:schemeClr val="lt1"/>
                </a:solidFill>
              </a:rPr>
              <a:t>This talk is not about that.</a:t>
            </a:r>
            <a:endParaRPr sz="3000" u="sng">
              <a:solidFill>
                <a:schemeClr val="lt1"/>
              </a:solidFill>
            </a:endParaRPr>
          </a:p>
        </p:txBody>
      </p:sp>
      <p:pic>
        <p:nvPicPr>
          <p:cNvPr id="190" name="Google Shape;190;p32" title="[255,255,255,&quot;https://www.codecogs.com/eqnedit.php?latex=%5Cneq#0&quot;]"/>
          <p:cNvPicPr preferRelativeResize="0"/>
          <p:nvPr/>
        </p:nvPicPr>
        <p:blipFill>
          <a:blip r:embed="rId3">
            <a:alphaModFix/>
          </a:blip>
          <a:stretch>
            <a:fillRect/>
          </a:stretch>
        </p:blipFill>
        <p:spPr>
          <a:xfrm>
            <a:off x="212525" y="214325"/>
            <a:ext cx="739425" cy="1056300"/>
          </a:xfrm>
          <a:prstGeom prst="rect">
            <a:avLst/>
          </a:prstGeom>
          <a:noFill/>
          <a:ln>
            <a:noFill/>
          </a:ln>
        </p:spPr>
      </p:pic>
      <p:sp>
        <p:nvSpPr>
          <p:cNvPr id="191" name="Google Shape;191;p32"/>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892969" y="1701105"/>
            <a:ext cx="7358100" cy="17412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So why Isogenies? Computational Hardness / Complexity</a:t>
            </a:r>
            <a:endParaRPr/>
          </a:p>
        </p:txBody>
      </p:sp>
      <p:sp>
        <p:nvSpPr>
          <p:cNvPr id="197" name="Google Shape;197;p33"/>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5727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Encryption is necessary</a:t>
            </a:r>
            <a:endParaRPr/>
          </a:p>
        </p:txBody>
      </p:sp>
      <p:sp>
        <p:nvSpPr>
          <p:cNvPr id="203" name="Google Shape;203;p34"/>
          <p:cNvSpPr txBox="1"/>
          <p:nvPr/>
        </p:nvSpPr>
        <p:spPr>
          <a:xfrm>
            <a:off x="625800" y="1196650"/>
            <a:ext cx="7892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solidFill>
                  <a:schemeClr val="lt1"/>
                </a:solidFill>
                <a:latin typeface="Helvetica Neue Light"/>
                <a:ea typeface="Helvetica Neue Light"/>
                <a:cs typeface="Helvetica Neue Light"/>
                <a:sym typeface="Helvetica Neue Light"/>
              </a:rPr>
              <a:t>Everyday use: used for browser connections, Email Authentication</a:t>
            </a:r>
            <a:endParaRPr sz="2500">
              <a:solidFill>
                <a:schemeClr val="lt1"/>
              </a:solidFill>
              <a:latin typeface="Helvetica Neue Light"/>
              <a:ea typeface="Helvetica Neue Light"/>
              <a:cs typeface="Helvetica Neue Light"/>
              <a:sym typeface="Helvetica Neue Light"/>
            </a:endParaRPr>
          </a:p>
        </p:txBody>
      </p:sp>
      <p:pic>
        <p:nvPicPr>
          <p:cNvPr id="204" name="Google Shape;204;p34"/>
          <p:cNvPicPr preferRelativeResize="0"/>
          <p:nvPr/>
        </p:nvPicPr>
        <p:blipFill>
          <a:blip r:embed="rId3">
            <a:alphaModFix/>
          </a:blip>
          <a:stretch>
            <a:fillRect/>
          </a:stretch>
        </p:blipFill>
        <p:spPr>
          <a:xfrm>
            <a:off x="5009575" y="2101175"/>
            <a:ext cx="3416286" cy="2112775"/>
          </a:xfrm>
          <a:prstGeom prst="rect">
            <a:avLst/>
          </a:prstGeom>
          <a:noFill/>
          <a:ln>
            <a:noFill/>
          </a:ln>
        </p:spPr>
      </p:pic>
      <p:sp>
        <p:nvSpPr>
          <p:cNvPr id="205" name="Google Shape;205;p34"/>
          <p:cNvSpPr txBox="1"/>
          <p:nvPr/>
        </p:nvSpPr>
        <p:spPr>
          <a:xfrm>
            <a:off x="5041250" y="4376575"/>
            <a:ext cx="3416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lt1"/>
                </a:solidFill>
                <a:latin typeface="Helvetica Neue Light"/>
                <a:ea typeface="Helvetica Neue Light"/>
                <a:cs typeface="Helvetica Neue Light"/>
                <a:sym typeface="Helvetica Neue Light"/>
              </a:rPr>
              <a:t>Wikimedia Commons, “Alice and Bob”</a:t>
            </a:r>
            <a:endParaRPr sz="1000">
              <a:solidFill>
                <a:schemeClr val="lt1"/>
              </a:solidFill>
              <a:latin typeface="Helvetica Neue Light"/>
              <a:ea typeface="Helvetica Neue Light"/>
              <a:cs typeface="Helvetica Neue Light"/>
              <a:sym typeface="Helvetica Neue Light"/>
            </a:endParaRPr>
          </a:p>
        </p:txBody>
      </p:sp>
      <p:sp>
        <p:nvSpPr>
          <p:cNvPr id="206" name="Google Shape;206;p34"/>
          <p:cNvSpPr txBox="1"/>
          <p:nvPr/>
        </p:nvSpPr>
        <p:spPr>
          <a:xfrm>
            <a:off x="625800" y="2629025"/>
            <a:ext cx="41799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Helvetica Neue Light"/>
              <a:buChar char="●"/>
            </a:pPr>
            <a:r>
              <a:rPr lang="en-GB">
                <a:solidFill>
                  <a:schemeClr val="lt1"/>
                </a:solidFill>
                <a:latin typeface="Helvetica Neue Light"/>
                <a:ea typeface="Helvetica Neue Light"/>
                <a:cs typeface="Helvetica Neue Light"/>
                <a:sym typeface="Helvetica Neue Light"/>
              </a:rPr>
              <a:t>Diffie Hellman key exchange (DH)</a:t>
            </a:r>
            <a:endParaRPr>
              <a:solidFill>
                <a:schemeClr val="lt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lt1"/>
              </a:buClr>
              <a:buSzPts val="1400"/>
              <a:buFont typeface="Helvetica Neue Light"/>
              <a:buChar char="●"/>
            </a:pPr>
            <a:r>
              <a:rPr lang="en-GB">
                <a:solidFill>
                  <a:schemeClr val="lt1"/>
                </a:solidFill>
                <a:latin typeface="Helvetica Neue Light"/>
                <a:ea typeface="Helvetica Neue Light"/>
                <a:cs typeface="Helvetica Neue Light"/>
                <a:sym typeface="Helvetica Neue Light"/>
              </a:rPr>
              <a:t>Verify Bob, decrypt message</a:t>
            </a:r>
            <a:endParaRPr>
              <a:solidFill>
                <a:schemeClr val="lt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lt1"/>
              </a:buClr>
              <a:buSzPts val="1400"/>
              <a:buFont typeface="Helvetica Neue Light"/>
              <a:buChar char="●"/>
            </a:pPr>
            <a:r>
              <a:rPr lang="en-GB">
                <a:solidFill>
                  <a:schemeClr val="lt1"/>
                </a:solidFill>
                <a:latin typeface="Helvetica Neue Light"/>
                <a:ea typeface="Helvetica Neue Light"/>
                <a:cs typeface="Helvetica Neue Light"/>
                <a:sym typeface="Helvetica Neue Light"/>
              </a:rPr>
              <a:t>Attacker should be able to learn nothing (frequency analysis, information theoretic) about the message</a:t>
            </a:r>
            <a:endParaRPr>
              <a:solidFill>
                <a:schemeClr val="lt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lt1"/>
              </a:buClr>
              <a:buSzPts val="1400"/>
              <a:buFont typeface="Helvetica Neue Light"/>
              <a:buChar char="●"/>
            </a:pPr>
            <a:r>
              <a:rPr lang="en-GB">
                <a:solidFill>
                  <a:schemeClr val="lt1"/>
                </a:solidFill>
                <a:latin typeface="Helvetica Neue Light"/>
                <a:ea typeface="Helvetica Neue Light"/>
                <a:cs typeface="Helvetica Neue Light"/>
                <a:sym typeface="Helvetica Neue Light"/>
              </a:rPr>
              <a:t>Encryption and decryption must not be too “easy” to crack</a:t>
            </a:r>
            <a:endParaRPr>
              <a:solidFill>
                <a:schemeClr val="lt1"/>
              </a:solidFill>
              <a:latin typeface="Helvetica Neue Light"/>
              <a:ea typeface="Helvetica Neue Light"/>
              <a:cs typeface="Helvetica Neue Light"/>
              <a:sym typeface="Helvetica Neue Light"/>
            </a:endParaRPr>
          </a:p>
        </p:txBody>
      </p:sp>
      <p:sp>
        <p:nvSpPr>
          <p:cNvPr id="207" name="Google Shape;207;p34"/>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311700" y="521225"/>
            <a:ext cx="8520600" cy="5727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Challenge: Quantum Computers</a:t>
            </a:r>
            <a:endParaRPr/>
          </a:p>
        </p:txBody>
      </p:sp>
      <p:sp>
        <p:nvSpPr>
          <p:cNvPr id="213" name="Google Shape;213;p35"/>
          <p:cNvSpPr txBox="1"/>
          <p:nvPr/>
        </p:nvSpPr>
        <p:spPr>
          <a:xfrm>
            <a:off x="579900" y="1691525"/>
            <a:ext cx="5852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1"/>
              </a:solidFill>
              <a:highlight>
                <a:schemeClr val="dk1"/>
              </a:highlight>
              <a:latin typeface="Helvetica Neue Light"/>
              <a:ea typeface="Helvetica Neue Light"/>
              <a:cs typeface="Helvetica Neue Light"/>
              <a:sym typeface="Helvetica Neue Light"/>
            </a:endParaRPr>
          </a:p>
          <a:p>
            <a:pPr indent="-381000" lvl="0" marL="457200" rtl="0" algn="l">
              <a:spcBef>
                <a:spcPts val="0"/>
              </a:spcBef>
              <a:spcAft>
                <a:spcPts val="0"/>
              </a:spcAft>
              <a:buClr>
                <a:schemeClr val="lt1"/>
              </a:buClr>
              <a:buSzPts val="2400"/>
              <a:buFont typeface="Helvetica Neue Light"/>
              <a:buChar char="●"/>
            </a:pPr>
            <a:r>
              <a:rPr lang="en-GB" sz="2400">
                <a:solidFill>
                  <a:schemeClr val="lt1"/>
                </a:solidFill>
                <a:latin typeface="Helvetica Neue Light"/>
                <a:ea typeface="Helvetica Neue Light"/>
                <a:cs typeface="Helvetica Neue Light"/>
                <a:sym typeface="Helvetica Neue Light"/>
              </a:rPr>
              <a:t>2030: quantum computers</a:t>
            </a:r>
            <a:endParaRPr sz="2400">
              <a:solidFill>
                <a:schemeClr val="lt1"/>
              </a:solidFill>
              <a:latin typeface="Helvetica Neue Light"/>
              <a:ea typeface="Helvetica Neue Light"/>
              <a:cs typeface="Helvetica Neue Light"/>
              <a:sym typeface="Helvetica Neue Light"/>
            </a:endParaRPr>
          </a:p>
          <a:p>
            <a:pPr indent="-381000" lvl="0" marL="457200" rtl="0" algn="l">
              <a:spcBef>
                <a:spcPts val="0"/>
              </a:spcBef>
              <a:spcAft>
                <a:spcPts val="0"/>
              </a:spcAft>
              <a:buClr>
                <a:schemeClr val="lt1"/>
              </a:buClr>
              <a:buSzPts val="2400"/>
              <a:buFont typeface="Helvetica Neue Light"/>
              <a:buChar char="●"/>
            </a:pPr>
            <a:r>
              <a:rPr lang="en-GB" sz="2400">
                <a:solidFill>
                  <a:schemeClr val="lt1"/>
                </a:solidFill>
                <a:latin typeface="Helvetica Neue Light"/>
                <a:ea typeface="Helvetica Neue Light"/>
                <a:cs typeface="Helvetica Neue Light"/>
                <a:sym typeface="Helvetica Neue Light"/>
              </a:rPr>
              <a:t>Companies already investing or have quantum computers. Will our future include personal quantum computers?</a:t>
            </a:r>
            <a:endParaRPr sz="2400">
              <a:solidFill>
                <a:schemeClr val="lt1"/>
              </a:solidFill>
              <a:latin typeface="Helvetica Neue Light"/>
              <a:ea typeface="Helvetica Neue Light"/>
              <a:cs typeface="Helvetica Neue Light"/>
              <a:sym typeface="Helvetica Neue Light"/>
            </a:endParaRPr>
          </a:p>
        </p:txBody>
      </p:sp>
      <p:pic>
        <p:nvPicPr>
          <p:cNvPr id="214" name="Google Shape;214;p35"/>
          <p:cNvPicPr preferRelativeResize="0"/>
          <p:nvPr/>
        </p:nvPicPr>
        <p:blipFill>
          <a:blip r:embed="rId3">
            <a:alphaModFix/>
          </a:blip>
          <a:stretch>
            <a:fillRect/>
          </a:stretch>
        </p:blipFill>
        <p:spPr>
          <a:xfrm>
            <a:off x="6425100" y="1847775"/>
            <a:ext cx="2407201" cy="1805093"/>
          </a:xfrm>
          <a:prstGeom prst="rect">
            <a:avLst/>
          </a:prstGeom>
          <a:noFill/>
          <a:ln>
            <a:noFill/>
          </a:ln>
        </p:spPr>
      </p:pic>
      <p:sp>
        <p:nvSpPr>
          <p:cNvPr id="215" name="Google Shape;215;p35"/>
          <p:cNvSpPr txBox="1"/>
          <p:nvPr/>
        </p:nvSpPr>
        <p:spPr>
          <a:xfrm>
            <a:off x="237400" y="4501650"/>
            <a:ext cx="886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lt1"/>
                </a:solidFill>
                <a:latin typeface="Helvetica Neue Light"/>
                <a:ea typeface="Helvetica Neue Light"/>
                <a:cs typeface="Helvetica Neue Light"/>
                <a:sym typeface="Helvetica Neue Light"/>
              </a:rPr>
              <a:t>(top right) Wired: Google’s Quantum Supremacy Isn’t the end of encryption, 2021 showing that 200 seconds to perform a task a supercomputer would take 100,000 years to perform</a:t>
            </a:r>
            <a:endParaRPr sz="1000">
              <a:solidFill>
                <a:schemeClr val="lt1"/>
              </a:solidFill>
              <a:latin typeface="Helvetica Neue Light"/>
              <a:ea typeface="Helvetica Neue Light"/>
              <a:cs typeface="Helvetica Neue Light"/>
              <a:sym typeface="Helvetica Neue Light"/>
            </a:endParaRPr>
          </a:p>
        </p:txBody>
      </p:sp>
      <p:sp>
        <p:nvSpPr>
          <p:cNvPr id="216" name="Google Shape;216;p35"/>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sz="4200"/>
              <a:t>Implications of encryption broken by quantum computers</a:t>
            </a:r>
            <a:endParaRPr sz="4200"/>
          </a:p>
        </p:txBody>
      </p:sp>
      <p:pic>
        <p:nvPicPr>
          <p:cNvPr id="222" name="Google Shape;222;p36"/>
          <p:cNvPicPr preferRelativeResize="0"/>
          <p:nvPr/>
        </p:nvPicPr>
        <p:blipFill>
          <a:blip r:embed="rId3">
            <a:alphaModFix/>
          </a:blip>
          <a:stretch>
            <a:fillRect/>
          </a:stretch>
        </p:blipFill>
        <p:spPr>
          <a:xfrm>
            <a:off x="5156400" y="2177625"/>
            <a:ext cx="3610075" cy="2030675"/>
          </a:xfrm>
          <a:prstGeom prst="rect">
            <a:avLst/>
          </a:prstGeom>
          <a:noFill/>
          <a:ln>
            <a:noFill/>
          </a:ln>
        </p:spPr>
      </p:pic>
      <p:sp>
        <p:nvSpPr>
          <p:cNvPr id="223" name="Google Shape;223;p36"/>
          <p:cNvSpPr txBox="1"/>
          <p:nvPr/>
        </p:nvSpPr>
        <p:spPr>
          <a:xfrm>
            <a:off x="5156338" y="4208300"/>
            <a:ext cx="3610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lt1"/>
                </a:solidFill>
                <a:latin typeface="Helvetica Neue Light"/>
                <a:ea typeface="Helvetica Neue Light"/>
                <a:cs typeface="Helvetica Neue Light"/>
                <a:sym typeface="Helvetica Neue Light"/>
              </a:rPr>
              <a:t>(above) Stock Hacker Image, Getty Images</a:t>
            </a:r>
            <a:endParaRPr sz="1000"/>
          </a:p>
        </p:txBody>
      </p:sp>
      <p:sp>
        <p:nvSpPr>
          <p:cNvPr id="224" name="Google Shape;224;p36"/>
          <p:cNvSpPr/>
          <p:nvPr/>
        </p:nvSpPr>
        <p:spPr>
          <a:xfrm>
            <a:off x="1478850" y="1639275"/>
            <a:ext cx="1639200" cy="932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Fast solution to previously hard problem</a:t>
            </a:r>
            <a:endParaRPr/>
          </a:p>
        </p:txBody>
      </p:sp>
      <p:sp>
        <p:nvSpPr>
          <p:cNvPr id="225" name="Google Shape;225;p36"/>
          <p:cNvSpPr/>
          <p:nvPr/>
        </p:nvSpPr>
        <p:spPr>
          <a:xfrm>
            <a:off x="463350" y="3777425"/>
            <a:ext cx="1639200" cy="932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Threats to personal security</a:t>
            </a:r>
            <a:endParaRPr/>
          </a:p>
        </p:txBody>
      </p:sp>
      <p:sp>
        <p:nvSpPr>
          <p:cNvPr id="226" name="Google Shape;226;p36"/>
          <p:cNvSpPr/>
          <p:nvPr/>
        </p:nvSpPr>
        <p:spPr>
          <a:xfrm>
            <a:off x="2680425" y="3777425"/>
            <a:ext cx="1639200" cy="932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Threats to national security</a:t>
            </a:r>
            <a:endParaRPr/>
          </a:p>
        </p:txBody>
      </p:sp>
      <p:sp>
        <p:nvSpPr>
          <p:cNvPr id="227" name="Google Shape;227;p36"/>
          <p:cNvSpPr/>
          <p:nvPr/>
        </p:nvSpPr>
        <p:spPr>
          <a:xfrm>
            <a:off x="2102550" y="2708350"/>
            <a:ext cx="391800" cy="932400"/>
          </a:xfrm>
          <a:prstGeom prst="down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8" name="Google Shape;228;p36"/>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7"/>
          <p:cNvSpPr txBox="1"/>
          <p:nvPr/>
        </p:nvSpPr>
        <p:spPr>
          <a:xfrm>
            <a:off x="294600" y="3888075"/>
            <a:ext cx="4277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lt1"/>
                </a:solidFill>
                <a:latin typeface="Helvetica Neue Light"/>
                <a:ea typeface="Helvetica Neue Light"/>
                <a:cs typeface="Helvetica Neue Light"/>
                <a:sym typeface="Helvetica Neue Light"/>
              </a:rPr>
              <a:t>(above) Wikipedia commons: Integer Factorization for Prime decomposition where n=864</a:t>
            </a:r>
            <a:endParaRPr sz="1000">
              <a:solidFill>
                <a:schemeClr val="lt1"/>
              </a:solidFill>
              <a:latin typeface="Helvetica Neue Light"/>
              <a:ea typeface="Helvetica Neue Light"/>
              <a:cs typeface="Helvetica Neue Light"/>
              <a:sym typeface="Helvetica Neue Light"/>
            </a:endParaRPr>
          </a:p>
        </p:txBody>
      </p:sp>
      <p:sp>
        <p:nvSpPr>
          <p:cNvPr id="234" name="Google Shape;234;p37"/>
          <p:cNvSpPr txBox="1"/>
          <p:nvPr/>
        </p:nvSpPr>
        <p:spPr>
          <a:xfrm>
            <a:off x="4326825" y="1582775"/>
            <a:ext cx="4475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Public-Key Cryptography:  relies on problems that are easy to solve but difficult to reverse engineer. If: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P = 34,141</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Q = 81,749</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P * Q = 2,790,992,609</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Complexity of computation can make it impractically long for a computer to factorize into its component primes.</a:t>
            </a:r>
            <a:endParaRPr>
              <a:solidFill>
                <a:schemeClr val="lt1"/>
              </a:solidFill>
              <a:latin typeface="Helvetica Neue Light"/>
              <a:ea typeface="Helvetica Neue Light"/>
              <a:cs typeface="Helvetica Neue Light"/>
              <a:sym typeface="Helvetica Neue Light"/>
            </a:endParaRPr>
          </a:p>
        </p:txBody>
      </p:sp>
      <p:sp>
        <p:nvSpPr>
          <p:cNvPr id="235" name="Google Shape;235;p37"/>
          <p:cNvSpPr txBox="1"/>
          <p:nvPr/>
        </p:nvSpPr>
        <p:spPr>
          <a:xfrm>
            <a:off x="1879350" y="175825"/>
            <a:ext cx="5385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chemeClr val="lt1"/>
                </a:solidFill>
                <a:latin typeface="Helvetica Neue Light"/>
                <a:ea typeface="Helvetica Neue Light"/>
                <a:cs typeface="Helvetica Neue Light"/>
                <a:sym typeface="Helvetica Neue Light"/>
              </a:rPr>
              <a:t>How encryption works </a:t>
            </a:r>
            <a:endParaRPr sz="3600"/>
          </a:p>
        </p:txBody>
      </p:sp>
      <p:sp>
        <p:nvSpPr>
          <p:cNvPr id="236" name="Google Shape;236;p37"/>
          <p:cNvSpPr/>
          <p:nvPr/>
        </p:nvSpPr>
        <p:spPr>
          <a:xfrm>
            <a:off x="362550" y="1000100"/>
            <a:ext cx="3733500" cy="280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 name="Google Shape;237;p37"/>
          <p:cNvPicPr preferRelativeResize="0"/>
          <p:nvPr/>
        </p:nvPicPr>
        <p:blipFill>
          <a:blip r:embed="rId3">
            <a:alphaModFix/>
          </a:blip>
          <a:stretch>
            <a:fillRect/>
          </a:stretch>
        </p:blipFill>
        <p:spPr>
          <a:xfrm>
            <a:off x="333675" y="1311413"/>
            <a:ext cx="3791250" cy="2179969"/>
          </a:xfrm>
          <a:prstGeom prst="rect">
            <a:avLst/>
          </a:prstGeom>
          <a:noFill/>
          <a:ln>
            <a:noFill/>
          </a:ln>
        </p:spPr>
      </p:pic>
      <p:sp>
        <p:nvSpPr>
          <p:cNvPr id="238" name="Google Shape;238;p37"/>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8"/>
          <p:cNvPicPr preferRelativeResize="0"/>
          <p:nvPr/>
        </p:nvPicPr>
        <p:blipFill>
          <a:blip r:embed="rId3">
            <a:alphaModFix/>
          </a:blip>
          <a:stretch>
            <a:fillRect/>
          </a:stretch>
        </p:blipFill>
        <p:spPr>
          <a:xfrm>
            <a:off x="916900" y="194150"/>
            <a:ext cx="3077675" cy="4755200"/>
          </a:xfrm>
          <a:prstGeom prst="rect">
            <a:avLst/>
          </a:prstGeom>
          <a:noFill/>
          <a:ln>
            <a:noFill/>
          </a:ln>
        </p:spPr>
      </p:pic>
      <p:sp>
        <p:nvSpPr>
          <p:cNvPr id="244" name="Google Shape;244;p38"/>
          <p:cNvSpPr txBox="1"/>
          <p:nvPr/>
        </p:nvSpPr>
        <p:spPr>
          <a:xfrm>
            <a:off x="4195050" y="4441225"/>
            <a:ext cx="4277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lt1"/>
                </a:solidFill>
                <a:latin typeface="Helvetica Neue Light"/>
                <a:ea typeface="Helvetica Neue Light"/>
                <a:cs typeface="Helvetica Neue Light"/>
                <a:sym typeface="Helvetica Neue Light"/>
              </a:rPr>
              <a:t>(left) Shmahalo, O., Quanta Magazine, “Quantum Secure Cryptography Crosses Red Line”, 2015</a:t>
            </a:r>
            <a:endParaRPr sz="1000">
              <a:solidFill>
                <a:schemeClr val="lt1"/>
              </a:solidFill>
              <a:latin typeface="Helvetica Neue Light"/>
              <a:ea typeface="Helvetica Neue Light"/>
              <a:cs typeface="Helvetica Neue Light"/>
              <a:sym typeface="Helvetica Neue Light"/>
            </a:endParaRPr>
          </a:p>
        </p:txBody>
      </p:sp>
      <p:sp>
        <p:nvSpPr>
          <p:cNvPr id="245" name="Google Shape;245;p38"/>
          <p:cNvSpPr txBox="1"/>
          <p:nvPr/>
        </p:nvSpPr>
        <p:spPr>
          <a:xfrm>
            <a:off x="4326850" y="1309650"/>
            <a:ext cx="4475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Much encryption today relies on the Discrete Log Problem (DLP)</a:t>
            </a:r>
            <a:endParaRPr>
              <a:solidFill>
                <a:schemeClr val="lt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lt1"/>
              </a:buClr>
              <a:buSzPts val="1400"/>
              <a:buFont typeface="Helvetica Neue Light"/>
              <a:buChar char="●"/>
            </a:pPr>
            <a:r>
              <a:rPr lang="en-GB">
                <a:solidFill>
                  <a:schemeClr val="lt1"/>
                </a:solidFill>
                <a:latin typeface="Helvetica Neue Light"/>
                <a:ea typeface="Helvetica Neue Light"/>
                <a:cs typeface="Helvetica Neue Light"/>
                <a:sym typeface="Helvetica Neue Light"/>
              </a:rPr>
              <a:t>A quantum computer can solve these problems substantially faster, rendering them insecure.</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p:txBody>
      </p:sp>
      <p:sp>
        <p:nvSpPr>
          <p:cNvPr id="246" name="Google Shape;246;p38"/>
          <p:cNvSpPr txBox="1"/>
          <p:nvPr/>
        </p:nvSpPr>
        <p:spPr>
          <a:xfrm>
            <a:off x="3641100" y="54950"/>
            <a:ext cx="5385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chemeClr val="lt1"/>
                </a:solidFill>
                <a:latin typeface="Helvetica Neue Light"/>
                <a:ea typeface="Helvetica Neue Light"/>
                <a:cs typeface="Helvetica Neue Light"/>
                <a:sym typeface="Helvetica Neue Light"/>
              </a:rPr>
              <a:t>Discrete Log Problem </a:t>
            </a:r>
            <a:endParaRPr sz="3600"/>
          </a:p>
        </p:txBody>
      </p:sp>
      <p:sp>
        <p:nvSpPr>
          <p:cNvPr id="247" name="Google Shape;247;p38"/>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170400" y="445025"/>
            <a:ext cx="8850600" cy="5727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sz="3500"/>
              <a:t>Isogenies generate Random-Looking Graphs</a:t>
            </a:r>
            <a:endParaRPr sz="3500"/>
          </a:p>
        </p:txBody>
      </p:sp>
      <p:pic>
        <p:nvPicPr>
          <p:cNvPr id="253" name="Google Shape;253;p39"/>
          <p:cNvPicPr preferRelativeResize="0"/>
          <p:nvPr/>
        </p:nvPicPr>
        <p:blipFill>
          <a:blip r:embed="rId3">
            <a:alphaModFix/>
          </a:blip>
          <a:stretch>
            <a:fillRect/>
          </a:stretch>
        </p:blipFill>
        <p:spPr>
          <a:xfrm>
            <a:off x="2970575" y="1428875"/>
            <a:ext cx="3202861" cy="2882575"/>
          </a:xfrm>
          <a:prstGeom prst="rect">
            <a:avLst/>
          </a:prstGeom>
          <a:noFill/>
          <a:ln>
            <a:noFill/>
          </a:ln>
        </p:spPr>
      </p:pic>
      <p:sp>
        <p:nvSpPr>
          <p:cNvPr id="254" name="Google Shape;254;p39"/>
          <p:cNvSpPr txBox="1"/>
          <p:nvPr/>
        </p:nvSpPr>
        <p:spPr>
          <a:xfrm>
            <a:off x="2970575" y="4311450"/>
            <a:ext cx="4515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lt1"/>
                </a:solidFill>
                <a:latin typeface="Helvetica Neue Light"/>
                <a:ea typeface="Helvetica Neue Light"/>
                <a:cs typeface="Helvetica Neue Light"/>
                <a:sym typeface="Helvetica Neue Light"/>
              </a:rPr>
              <a:t>(above) Photo courtesy of Isogeny Summer School/ Supersingular Isogeny Graph of p=2521, courtesy of Charles-Goren-Lauter, Science Magazine, “Hash of the Future?” by Dana Mackenzie, Science 14 Mar 2008 Vol 3 Issue 5869 pp 1481</a:t>
            </a:r>
            <a:endParaRPr sz="1000">
              <a:solidFill>
                <a:schemeClr val="lt1"/>
              </a:solidFill>
              <a:latin typeface="Helvetica Neue Light"/>
              <a:ea typeface="Helvetica Neue Light"/>
              <a:cs typeface="Helvetica Neue Light"/>
              <a:sym typeface="Helvetica Neue Light"/>
            </a:endParaRPr>
          </a:p>
        </p:txBody>
      </p:sp>
      <p:sp>
        <p:nvSpPr>
          <p:cNvPr id="255" name="Google Shape;255;p39"/>
          <p:cNvSpPr txBox="1"/>
          <p:nvPr/>
        </p:nvSpPr>
        <p:spPr>
          <a:xfrm>
            <a:off x="2291500" y="1088050"/>
            <a:ext cx="478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Helvetica Neue Light"/>
                <a:ea typeface="Helvetica Neue Light"/>
                <a:cs typeface="Helvetica Neue Light"/>
                <a:sym typeface="Helvetica Neue Light"/>
              </a:rPr>
              <a:t>Based on Ramanujan properties on the graph</a:t>
            </a:r>
            <a:endParaRPr>
              <a:solidFill>
                <a:schemeClr val="lt1"/>
              </a:solidFill>
              <a:latin typeface="Helvetica Neue Light"/>
              <a:ea typeface="Helvetica Neue Light"/>
              <a:cs typeface="Helvetica Neue Light"/>
              <a:sym typeface="Helvetica Neue Light"/>
            </a:endParaRPr>
          </a:p>
        </p:txBody>
      </p:sp>
      <p:sp>
        <p:nvSpPr>
          <p:cNvPr id="256" name="Google Shape;256;p39"/>
          <p:cNvSpPr txBox="1"/>
          <p:nvPr/>
        </p:nvSpPr>
        <p:spPr>
          <a:xfrm>
            <a:off x="6402225" y="1428875"/>
            <a:ext cx="2560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Hard to invert graph</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Expander constant: if you take a subset of the graph and look at its neighbours the number of new neighbours is proportional to a constant </a:t>
            </a:r>
            <a:r>
              <a:rPr i="1" lang="en-GB">
                <a:solidFill>
                  <a:schemeClr val="lt1"/>
                </a:solidFill>
                <a:latin typeface="Helvetica Neue Light"/>
                <a:ea typeface="Helvetica Neue Light"/>
                <a:cs typeface="Helvetica Neue Light"/>
                <a:sym typeface="Helvetica Neue Light"/>
              </a:rPr>
              <a:t>x</a:t>
            </a:r>
            <a:r>
              <a:rPr lang="en-GB">
                <a:solidFill>
                  <a:schemeClr val="lt1"/>
                </a:solidFill>
                <a:latin typeface="Helvetica Neue Light"/>
                <a:ea typeface="Helvetica Neue Light"/>
                <a:cs typeface="Helvetica Neue Light"/>
                <a:sym typeface="Helvetica Neue Light"/>
              </a:rPr>
              <a:t> the size of the subset of the graph</a:t>
            </a:r>
            <a:endParaRPr>
              <a:solidFill>
                <a:schemeClr val="lt1"/>
              </a:solidFill>
              <a:latin typeface="Helvetica Neue Light"/>
              <a:ea typeface="Helvetica Neue Light"/>
              <a:cs typeface="Helvetica Neue Light"/>
              <a:sym typeface="Helvetica Neue Light"/>
            </a:endParaRPr>
          </a:p>
        </p:txBody>
      </p:sp>
      <p:sp>
        <p:nvSpPr>
          <p:cNvPr id="257" name="Google Shape;257;p39"/>
          <p:cNvSpPr/>
          <p:nvPr/>
        </p:nvSpPr>
        <p:spPr>
          <a:xfrm>
            <a:off x="516200" y="2770188"/>
            <a:ext cx="1449300" cy="12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t>Elliptic Curve Pairing</a:t>
            </a:r>
            <a:endParaRPr sz="1600"/>
          </a:p>
        </p:txBody>
      </p:sp>
      <p:sp>
        <p:nvSpPr>
          <p:cNvPr id="258" name="Google Shape;258;p39"/>
          <p:cNvSpPr/>
          <p:nvPr/>
        </p:nvSpPr>
        <p:spPr>
          <a:xfrm>
            <a:off x="2148363" y="2898425"/>
            <a:ext cx="593400" cy="2019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39"/>
          <p:cNvPicPr preferRelativeResize="0"/>
          <p:nvPr/>
        </p:nvPicPr>
        <p:blipFill>
          <a:blip r:embed="rId4">
            <a:alphaModFix/>
          </a:blip>
          <a:stretch>
            <a:fillRect/>
          </a:stretch>
        </p:blipFill>
        <p:spPr>
          <a:xfrm>
            <a:off x="516200" y="1428875"/>
            <a:ext cx="1491613" cy="1247401"/>
          </a:xfrm>
          <a:prstGeom prst="rect">
            <a:avLst/>
          </a:prstGeom>
          <a:noFill/>
          <a:ln>
            <a:noFill/>
          </a:ln>
        </p:spPr>
      </p:pic>
      <p:sp>
        <p:nvSpPr>
          <p:cNvPr id="260" name="Google Shape;260;p39"/>
          <p:cNvSpPr txBox="1"/>
          <p:nvPr/>
        </p:nvSpPr>
        <p:spPr>
          <a:xfrm>
            <a:off x="170400" y="4389150"/>
            <a:ext cx="2560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FFFFFF"/>
                </a:solidFill>
                <a:latin typeface="Helvetica Neue Light"/>
                <a:ea typeface="Helvetica Neue Light"/>
                <a:cs typeface="Helvetica Neue Light"/>
                <a:sym typeface="Helvetica Neue Light"/>
              </a:rPr>
              <a:t>(above):“Prof Bill Buchanan: “Supersingular Isogeny Diffie-Hellman (SIDH)”</a:t>
            </a:r>
            <a:endParaRPr sz="1000">
              <a:solidFill>
                <a:srgbClr val="FFFFFF"/>
              </a:solidFill>
              <a:latin typeface="Helvetica Neue Light"/>
              <a:ea typeface="Helvetica Neue Light"/>
              <a:cs typeface="Helvetica Neue Light"/>
              <a:sym typeface="Helvetica Neue Light"/>
            </a:endParaRPr>
          </a:p>
        </p:txBody>
      </p:sp>
      <p:sp>
        <p:nvSpPr>
          <p:cNvPr id="261" name="Google Shape;261;p39"/>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2"/>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Agenda</a:t>
            </a:r>
            <a:endParaRPr/>
          </a:p>
        </p:txBody>
      </p:sp>
      <p:sp>
        <p:nvSpPr>
          <p:cNvPr id="95" name="Google Shape;95;p22"/>
          <p:cNvSpPr txBox="1"/>
          <p:nvPr>
            <p:ph idx="1" type="body"/>
          </p:nvPr>
        </p:nvSpPr>
        <p:spPr>
          <a:xfrm>
            <a:off x="669727" y="1405267"/>
            <a:ext cx="7804500" cy="3315000"/>
          </a:xfrm>
          <a:prstGeom prst="rect">
            <a:avLst/>
          </a:prstGeom>
        </p:spPr>
        <p:txBody>
          <a:bodyPr anchorCtr="0" anchor="ctr" bIns="32750" lIns="32750" spcFirstLastPara="1" rIns="32750" wrap="square" tIns="32750">
            <a:noAutofit/>
          </a:bodyPr>
          <a:lstStyle/>
          <a:p>
            <a:pPr indent="-273050" lvl="0" marL="457200" rtl="0" algn="l">
              <a:spcBef>
                <a:spcPts val="2700"/>
              </a:spcBef>
              <a:spcAft>
                <a:spcPts val="0"/>
              </a:spcAft>
              <a:buSzPts val="700"/>
              <a:buChar char="•"/>
            </a:pPr>
            <a:r>
              <a:rPr lang="en-GB" sz="2200"/>
              <a:t>What is an elliptic curve?</a:t>
            </a:r>
            <a:endParaRPr sz="2200"/>
          </a:p>
          <a:p>
            <a:pPr indent="-273050" lvl="0" marL="457200" rtl="0" algn="l">
              <a:spcBef>
                <a:spcPts val="0"/>
              </a:spcBef>
              <a:spcAft>
                <a:spcPts val="0"/>
              </a:spcAft>
              <a:buSzPts val="700"/>
              <a:buChar char="•"/>
            </a:pPr>
            <a:r>
              <a:rPr lang="en-GB" sz="2200"/>
              <a:t>What is an isogeny?</a:t>
            </a:r>
            <a:endParaRPr sz="2200"/>
          </a:p>
          <a:p>
            <a:pPr indent="-273050" lvl="0" marL="457200" rtl="0" algn="l">
              <a:spcBef>
                <a:spcPts val="0"/>
              </a:spcBef>
              <a:spcAft>
                <a:spcPts val="0"/>
              </a:spcAft>
              <a:buSzPts val="700"/>
              <a:buChar char="•"/>
            </a:pPr>
            <a:r>
              <a:rPr lang="en-GB" sz="2200"/>
              <a:t>How do we find isogenies?</a:t>
            </a:r>
            <a:endParaRPr sz="2200"/>
          </a:p>
          <a:p>
            <a:pPr indent="-273050" lvl="0" marL="457200" rtl="0" algn="l">
              <a:spcBef>
                <a:spcPts val="0"/>
              </a:spcBef>
              <a:spcAft>
                <a:spcPts val="0"/>
              </a:spcAft>
              <a:buSzPts val="700"/>
              <a:buChar char="•"/>
            </a:pPr>
            <a:r>
              <a:rPr lang="en-GB" sz="2200"/>
              <a:t>Crypto: What can we make with Isogenies?</a:t>
            </a:r>
            <a:endParaRPr sz="2200"/>
          </a:p>
          <a:p>
            <a:pPr indent="-273050" lvl="0" marL="457200" rtl="0" algn="l">
              <a:spcBef>
                <a:spcPts val="0"/>
              </a:spcBef>
              <a:spcAft>
                <a:spcPts val="0"/>
              </a:spcAft>
              <a:buSzPts val="700"/>
              <a:buChar char="•"/>
            </a:pPr>
            <a:r>
              <a:rPr lang="en-GB" sz="2200"/>
              <a:t>SIDH, CSIDH and SIKE</a:t>
            </a:r>
            <a:endParaRPr sz="2200"/>
          </a:p>
          <a:p>
            <a:pPr indent="-273050" lvl="0" marL="457200" rtl="0" algn="l">
              <a:spcBef>
                <a:spcPts val="0"/>
              </a:spcBef>
              <a:spcAft>
                <a:spcPts val="0"/>
              </a:spcAft>
              <a:buSzPts val="700"/>
              <a:buChar char="•"/>
            </a:pPr>
            <a:r>
              <a:rPr lang="en-GB" sz="2200"/>
              <a:t>SIDH in the news</a:t>
            </a:r>
            <a:endParaRPr sz="2200"/>
          </a:p>
          <a:p>
            <a:pPr indent="-273050" lvl="0" marL="457200" rtl="0" algn="l">
              <a:spcBef>
                <a:spcPts val="0"/>
              </a:spcBef>
              <a:spcAft>
                <a:spcPts val="0"/>
              </a:spcAft>
              <a:buSzPts val="700"/>
              <a:buChar char="•"/>
            </a:pPr>
            <a:r>
              <a:rPr lang="en-GB" sz="2200"/>
              <a:t>Post-quantum cryptography</a:t>
            </a:r>
            <a:endParaRPr sz="2200"/>
          </a:p>
          <a:p>
            <a:pPr indent="-273050" lvl="0" marL="457200" rtl="0" algn="l">
              <a:spcBef>
                <a:spcPts val="0"/>
              </a:spcBef>
              <a:spcAft>
                <a:spcPts val="0"/>
              </a:spcAft>
              <a:buSzPts val="700"/>
              <a:buChar char="•"/>
            </a:pPr>
            <a:r>
              <a:rPr lang="en-GB" sz="2200"/>
              <a:t>Current work in evaluating the Robustness of Isogenies-Based Cryptography</a:t>
            </a:r>
            <a:endParaRPr sz="2200"/>
          </a:p>
          <a:p>
            <a:pPr indent="-273050" lvl="0" marL="457200" rtl="0" algn="l">
              <a:spcBef>
                <a:spcPts val="0"/>
              </a:spcBef>
              <a:spcAft>
                <a:spcPts val="0"/>
              </a:spcAft>
              <a:buSzPts val="700"/>
              <a:buChar char="•"/>
            </a:pPr>
            <a:r>
              <a:rPr lang="en-GB" sz="2200"/>
              <a:t>Timeline and Future Work</a:t>
            </a:r>
            <a:endParaRPr sz="2200"/>
          </a:p>
          <a:p>
            <a:pPr indent="0" lvl="0" marL="0" rtl="0" algn="l">
              <a:spcBef>
                <a:spcPts val="2700"/>
              </a:spcBef>
              <a:spcAft>
                <a:spcPts val="0"/>
              </a:spcAft>
              <a:buNone/>
            </a:pPr>
            <a:r>
              <a:t/>
            </a:r>
            <a:endParaRPr/>
          </a:p>
        </p:txBody>
      </p:sp>
      <p:sp>
        <p:nvSpPr>
          <p:cNvPr id="96" name="Google Shape;96;p22"/>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txBox="1"/>
          <p:nvPr>
            <p:ph type="title"/>
          </p:nvPr>
        </p:nvSpPr>
        <p:spPr>
          <a:xfrm>
            <a:off x="892969" y="1701105"/>
            <a:ext cx="7358100" cy="17412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Isogenies: What are they and how we find them?</a:t>
            </a:r>
            <a:endParaRPr/>
          </a:p>
        </p:txBody>
      </p:sp>
      <p:sp>
        <p:nvSpPr>
          <p:cNvPr id="267" name="Google Shape;267;p40"/>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How are Isogenies made?</a:t>
            </a:r>
            <a:endParaRPr/>
          </a:p>
        </p:txBody>
      </p:sp>
      <p:sp>
        <p:nvSpPr>
          <p:cNvPr id="273" name="Google Shape;273;p41"/>
          <p:cNvSpPr txBox="1"/>
          <p:nvPr>
            <p:ph idx="1" type="body"/>
          </p:nvPr>
        </p:nvSpPr>
        <p:spPr>
          <a:xfrm>
            <a:off x="341600" y="1226550"/>
            <a:ext cx="3692100" cy="7953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rPr lang="en-GB"/>
              <a:t>From elliptic curve pairings</a:t>
            </a:r>
            <a:endParaRPr/>
          </a:p>
        </p:txBody>
      </p:sp>
      <p:sp>
        <p:nvSpPr>
          <p:cNvPr id="274" name="Google Shape;274;p41"/>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pic>
        <p:nvPicPr>
          <p:cNvPr id="275" name="Google Shape;275;p41"/>
          <p:cNvPicPr preferRelativeResize="0"/>
          <p:nvPr/>
        </p:nvPicPr>
        <p:blipFill>
          <a:blip r:embed="rId3">
            <a:alphaModFix/>
          </a:blip>
          <a:stretch>
            <a:fillRect/>
          </a:stretch>
        </p:blipFill>
        <p:spPr>
          <a:xfrm>
            <a:off x="959350" y="2146038"/>
            <a:ext cx="2133600" cy="2143125"/>
          </a:xfrm>
          <a:prstGeom prst="rect">
            <a:avLst/>
          </a:prstGeom>
          <a:noFill/>
          <a:ln>
            <a:noFill/>
          </a:ln>
        </p:spPr>
      </p:pic>
      <p:sp>
        <p:nvSpPr>
          <p:cNvPr id="276" name="Google Shape;276;p41"/>
          <p:cNvSpPr/>
          <p:nvPr/>
        </p:nvSpPr>
        <p:spPr>
          <a:xfrm>
            <a:off x="3812375" y="2867750"/>
            <a:ext cx="1804500" cy="472800"/>
          </a:xfrm>
          <a:prstGeom prst="rightArrow">
            <a:avLst>
              <a:gd fmla="val 50000" name="adj1"/>
              <a:gd fmla="val 50000" name="adj2"/>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1"/>
          <p:cNvSpPr/>
          <p:nvPr/>
        </p:nvSpPr>
        <p:spPr>
          <a:xfrm>
            <a:off x="6176350" y="2484288"/>
            <a:ext cx="1332900" cy="1692900"/>
          </a:xfrm>
          <a:prstGeom prst="star4">
            <a:avLst>
              <a:gd fmla="val 125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1"/>
          <p:cNvSpPr/>
          <p:nvPr/>
        </p:nvSpPr>
        <p:spPr>
          <a:xfrm>
            <a:off x="6331475" y="1332725"/>
            <a:ext cx="1679400" cy="853200"/>
          </a:xfrm>
          <a:prstGeom prst="wedgeRectCallout">
            <a:avLst>
              <a:gd fmla="val -20833" name="adj1"/>
              <a:gd fmla="val 62500" name="adj2"/>
            </a:avLst>
          </a:prstGeom>
          <a:solidFill>
            <a:srgbClr val="D9D9D9"/>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There are really two of us! We are special!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Starting: </a:t>
            </a:r>
            <a:r>
              <a:rPr lang="en-GB"/>
              <a:t>Supersingular vs non-supersingular</a:t>
            </a:r>
            <a:endParaRPr/>
          </a:p>
        </p:txBody>
      </p:sp>
      <p:sp>
        <p:nvSpPr>
          <p:cNvPr id="284" name="Google Shape;284;p42"/>
          <p:cNvSpPr txBox="1"/>
          <p:nvPr>
            <p:ph idx="1" type="body"/>
          </p:nvPr>
        </p:nvSpPr>
        <p:spPr>
          <a:xfrm>
            <a:off x="669727" y="1213842"/>
            <a:ext cx="7804500" cy="33150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rPr lang="en-GB"/>
              <a:t>Doesn’t mean “singular” (in E.C.) sense (all E.C.s are nonsingular or the discrete logarithm would be easier to compute and break crypto), but </a:t>
            </a:r>
            <a:r>
              <a:rPr lang="en-GB"/>
              <a:t>more so</a:t>
            </a:r>
            <a:r>
              <a:rPr lang="en-GB"/>
              <a:t> peculiar or “superspecial”. If we have a finite field F with p elements, a supersingular elliptic curve is one E/F with the property that the endomorphism ring (which is the ring of homomorphisms from E to E) of E over the algebraic closure of        has (unusually large) rank 4 as a module of Z (according to Hasse, 1936).</a:t>
            </a:r>
            <a:endParaRPr/>
          </a:p>
        </p:txBody>
      </p:sp>
      <p:sp>
        <p:nvSpPr>
          <p:cNvPr id="285" name="Google Shape;285;p42"/>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pic>
        <p:nvPicPr>
          <p:cNvPr id="286" name="Google Shape;286;p42" title="[255,255,255,&quot;https://www.codecogs.com/eqnedit.php?latex=F_p#0&quot;]"/>
          <p:cNvPicPr preferRelativeResize="0"/>
          <p:nvPr/>
        </p:nvPicPr>
        <p:blipFill>
          <a:blip r:embed="rId3">
            <a:alphaModFix/>
          </a:blip>
          <a:stretch>
            <a:fillRect/>
          </a:stretch>
        </p:blipFill>
        <p:spPr>
          <a:xfrm>
            <a:off x="2166575" y="4166924"/>
            <a:ext cx="355900" cy="361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3"/>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Elkies: </a:t>
            </a:r>
            <a:r>
              <a:rPr lang="en-GB"/>
              <a:t>Supersingular </a:t>
            </a:r>
            <a:endParaRPr/>
          </a:p>
        </p:txBody>
      </p:sp>
      <p:sp>
        <p:nvSpPr>
          <p:cNvPr id="292" name="Google Shape;292;p43"/>
          <p:cNvSpPr txBox="1"/>
          <p:nvPr>
            <p:ph idx="1" type="body"/>
          </p:nvPr>
        </p:nvSpPr>
        <p:spPr>
          <a:xfrm>
            <a:off x="669727" y="1366242"/>
            <a:ext cx="7804500" cy="33150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rPr lang="en-GB"/>
              <a:t>Elkies proved that supersingular primes (which are defined such that for every elliptic curve E/Q, it is a prime p such that if E has good supersingular reduction at p), these supersingular primes are infinite in </a:t>
            </a:r>
            <a:r>
              <a:rPr lang="en-GB"/>
              <a:t>number</a:t>
            </a:r>
            <a:r>
              <a:rPr lang="en-GB"/>
              <a:t>.</a:t>
            </a:r>
            <a:endParaRPr/>
          </a:p>
        </p:txBody>
      </p:sp>
      <p:sp>
        <p:nvSpPr>
          <p:cNvPr id="293" name="Google Shape;293;p43"/>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4"/>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Finding a supersingular curve is hard</a:t>
            </a:r>
            <a:endParaRPr/>
          </a:p>
        </p:txBody>
      </p:sp>
      <p:sp>
        <p:nvSpPr>
          <p:cNvPr id="299" name="Google Shape;299;p44"/>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pic>
        <p:nvPicPr>
          <p:cNvPr id="300" name="Google Shape;300;p44"/>
          <p:cNvPicPr preferRelativeResize="0"/>
          <p:nvPr/>
        </p:nvPicPr>
        <p:blipFill>
          <a:blip r:embed="rId4">
            <a:alphaModFix/>
          </a:blip>
          <a:stretch>
            <a:fillRect/>
          </a:stretch>
        </p:blipFill>
        <p:spPr>
          <a:xfrm>
            <a:off x="1995500" y="1563025"/>
            <a:ext cx="5008201" cy="2921451"/>
          </a:xfrm>
          <a:prstGeom prst="rect">
            <a:avLst/>
          </a:prstGeom>
          <a:noFill/>
          <a:ln>
            <a:noFill/>
          </a:ln>
        </p:spPr>
      </p:pic>
      <p:sp>
        <p:nvSpPr>
          <p:cNvPr id="301" name="Google Shape;301;p44"/>
          <p:cNvSpPr txBox="1"/>
          <p:nvPr/>
        </p:nvSpPr>
        <p:spPr>
          <a:xfrm>
            <a:off x="1338650" y="4484475"/>
            <a:ext cx="63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2"/>
                </a:solidFill>
                <a:latin typeface="Helvetica Neue Light"/>
                <a:ea typeface="Helvetica Neue Light"/>
                <a:cs typeface="Helvetica Neue Light"/>
                <a:sym typeface="Helvetica Neue Light"/>
              </a:rPr>
              <a:t>Fig 1., Booher J. et al, 2022, “Failing to hash into supersingular isogeny graphs”</a:t>
            </a:r>
            <a:endParaRPr>
              <a:solidFill>
                <a:schemeClr val="lt2"/>
              </a:solidFill>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5"/>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Finding a supersingular elliptic curve</a:t>
            </a:r>
            <a:endParaRPr/>
          </a:p>
        </p:txBody>
      </p:sp>
      <p:sp>
        <p:nvSpPr>
          <p:cNvPr id="307" name="Google Shape;307;p45"/>
          <p:cNvSpPr txBox="1"/>
          <p:nvPr>
            <p:ph idx="1" type="body"/>
          </p:nvPr>
        </p:nvSpPr>
        <p:spPr>
          <a:xfrm>
            <a:off x="669727" y="1366242"/>
            <a:ext cx="7804500" cy="33150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rPr lang="en-GB"/>
              <a:t>Has to satisfy:</a:t>
            </a:r>
            <a:endParaRPr/>
          </a:p>
          <a:p>
            <a:pPr indent="-285750" lvl="0" marL="457200" rtl="0" algn="l">
              <a:spcBef>
                <a:spcPts val="2700"/>
              </a:spcBef>
              <a:spcAft>
                <a:spcPts val="0"/>
              </a:spcAft>
              <a:buSzPts val="900"/>
              <a:buChar char="•"/>
            </a:pPr>
            <a:r>
              <a:rPr lang="en-GB"/>
              <a:t>Having  p-torsion subgroup E[p] that is trivial.</a:t>
            </a:r>
            <a:endParaRPr/>
          </a:p>
          <a:p>
            <a:pPr indent="-285750" lvl="0" marL="457200" rtl="0" algn="l">
              <a:spcBef>
                <a:spcPts val="0"/>
              </a:spcBef>
              <a:spcAft>
                <a:spcPts val="0"/>
              </a:spcAft>
              <a:buSzPts val="900"/>
              <a:buChar char="•"/>
            </a:pPr>
            <a:r>
              <a:rPr lang="en-GB"/>
              <a:t>J-invariant j(E) </a:t>
            </a:r>
            <a:endParaRPr/>
          </a:p>
          <a:p>
            <a:pPr indent="-285750" lvl="0" marL="457200" rtl="0" algn="l">
              <a:spcBef>
                <a:spcPts val="0"/>
              </a:spcBef>
              <a:spcAft>
                <a:spcPts val="0"/>
              </a:spcAft>
              <a:buSzPts val="900"/>
              <a:buChar char="•"/>
            </a:pPr>
            <a:r>
              <a:rPr lang="en-GB"/>
              <a:t>#</a:t>
            </a:r>
            <a:endParaRPr/>
          </a:p>
        </p:txBody>
      </p:sp>
      <p:sp>
        <p:nvSpPr>
          <p:cNvPr id="308" name="Google Shape;308;p45"/>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pic>
        <p:nvPicPr>
          <p:cNvPr id="309" name="Google Shape;309;p45" title="[255,255,255,&quot;https://www.codecogs.com/eqnedit.php?latex=%5Cin%20F_%7Bp%5E2%7D#0&quot;]"/>
          <p:cNvPicPr preferRelativeResize="0"/>
          <p:nvPr/>
        </p:nvPicPr>
        <p:blipFill>
          <a:blip r:embed="rId4">
            <a:alphaModFix/>
          </a:blip>
          <a:stretch>
            <a:fillRect/>
          </a:stretch>
        </p:blipFill>
        <p:spPr>
          <a:xfrm>
            <a:off x="3120550" y="2803926"/>
            <a:ext cx="829775" cy="380050"/>
          </a:xfrm>
          <a:prstGeom prst="rect">
            <a:avLst/>
          </a:prstGeom>
          <a:noFill/>
          <a:ln>
            <a:noFill/>
          </a:ln>
        </p:spPr>
      </p:pic>
      <p:pic>
        <p:nvPicPr>
          <p:cNvPr id="310" name="Google Shape;310;p45" title="[255,255,255,&quot;https://www.codecogs.com/eqnedit.php?latex=E(F_q)%20%5Cequiv%201%20mod%20p#0&quot;]"/>
          <p:cNvPicPr preferRelativeResize="0"/>
          <p:nvPr/>
        </p:nvPicPr>
        <p:blipFill>
          <a:blip r:embed="rId5">
            <a:alphaModFix/>
          </a:blip>
          <a:stretch>
            <a:fillRect/>
          </a:stretch>
        </p:blipFill>
        <p:spPr>
          <a:xfrm>
            <a:off x="1355775" y="3183975"/>
            <a:ext cx="2470262" cy="380050"/>
          </a:xfrm>
          <a:prstGeom prst="rect">
            <a:avLst/>
          </a:prstGeom>
          <a:noFill/>
          <a:ln>
            <a:noFill/>
          </a:ln>
        </p:spPr>
      </p:pic>
      <p:sp>
        <p:nvSpPr>
          <p:cNvPr id="311" name="Google Shape;311;p45"/>
          <p:cNvSpPr txBox="1"/>
          <p:nvPr/>
        </p:nvSpPr>
        <p:spPr>
          <a:xfrm>
            <a:off x="725575" y="4659775"/>
            <a:ext cx="790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Helvetica Neue Light"/>
                <a:ea typeface="Helvetica Neue Light"/>
                <a:cs typeface="Helvetica Neue Light"/>
                <a:sym typeface="Helvetica Neue Light"/>
              </a:rPr>
              <a:t>Sutherland A., “Identifying Supersingular Elliptic Curves”, 2016</a:t>
            </a:r>
            <a:endParaRPr>
              <a:solidFill>
                <a:schemeClr val="lt1"/>
              </a:solidFill>
              <a:latin typeface="Helvetica Neue Light"/>
              <a:ea typeface="Helvetica Neue Light"/>
              <a:cs typeface="Helvetica Neue Light"/>
              <a:sym typeface="Helvetica Neue Light"/>
            </a:endParaRPr>
          </a:p>
        </p:txBody>
      </p:sp>
      <p:pic>
        <p:nvPicPr>
          <p:cNvPr id="312" name="Google Shape;312;p45"/>
          <p:cNvPicPr preferRelativeResize="0"/>
          <p:nvPr/>
        </p:nvPicPr>
        <p:blipFill>
          <a:blip r:embed="rId6">
            <a:alphaModFix/>
          </a:blip>
          <a:stretch>
            <a:fillRect/>
          </a:stretch>
        </p:blipFill>
        <p:spPr>
          <a:xfrm>
            <a:off x="5419475" y="2956625"/>
            <a:ext cx="3206900" cy="1703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6"/>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Schoof’s Algorithm</a:t>
            </a:r>
            <a:endParaRPr/>
          </a:p>
        </p:txBody>
      </p:sp>
      <p:sp>
        <p:nvSpPr>
          <p:cNvPr id="318" name="Google Shape;318;p46"/>
          <p:cNvSpPr txBox="1"/>
          <p:nvPr>
            <p:ph idx="1" type="body"/>
          </p:nvPr>
        </p:nvSpPr>
        <p:spPr>
          <a:xfrm>
            <a:off x="669727" y="1366242"/>
            <a:ext cx="7804500" cy="33150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t/>
            </a:r>
            <a:endParaRPr/>
          </a:p>
          <a:p>
            <a:pPr indent="0" lvl="0" marL="0" rtl="0" algn="l">
              <a:spcBef>
                <a:spcPts val="2700"/>
              </a:spcBef>
              <a:spcAft>
                <a:spcPts val="0"/>
              </a:spcAft>
              <a:buNone/>
            </a:pPr>
            <a:r>
              <a:rPr lang="en-GB"/>
              <a:t>Finding supersingular elliptic curves is rare. Schoof’s algorithm identifies supersingular curves in             time. This can be improved to              time using </a:t>
            </a:r>
            <a:r>
              <a:rPr lang="en-GB" u="sng"/>
              <a:t>Bröker’s Method</a:t>
            </a:r>
            <a:r>
              <a:rPr lang="en-GB"/>
              <a:t>.</a:t>
            </a:r>
            <a:endParaRPr/>
          </a:p>
        </p:txBody>
      </p:sp>
      <p:sp>
        <p:nvSpPr>
          <p:cNvPr id="319" name="Google Shape;319;p46"/>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pic>
        <p:nvPicPr>
          <p:cNvPr id="320" name="Google Shape;320;p46" title="[255,255,255,&quot;https://www.codecogs.com/eqnedit.php?latex=O(log%5E5p)#0&quot;]"/>
          <p:cNvPicPr preferRelativeResize="0"/>
          <p:nvPr/>
        </p:nvPicPr>
        <p:blipFill>
          <a:blip r:embed="rId3">
            <a:alphaModFix/>
          </a:blip>
          <a:stretch>
            <a:fillRect/>
          </a:stretch>
        </p:blipFill>
        <p:spPr>
          <a:xfrm>
            <a:off x="6364300" y="2901853"/>
            <a:ext cx="891700" cy="277225"/>
          </a:xfrm>
          <a:prstGeom prst="rect">
            <a:avLst/>
          </a:prstGeom>
          <a:noFill/>
          <a:ln>
            <a:noFill/>
          </a:ln>
        </p:spPr>
      </p:pic>
      <p:pic>
        <p:nvPicPr>
          <p:cNvPr id="321" name="Google Shape;321;p46" title="[255,255,255,&quot;https://www.codecogs.com/eqnedit.php?latex=O(log%5E4p)#0&quot;]"/>
          <p:cNvPicPr preferRelativeResize="0"/>
          <p:nvPr/>
        </p:nvPicPr>
        <p:blipFill>
          <a:blip r:embed="rId4">
            <a:alphaModFix/>
          </a:blip>
          <a:stretch>
            <a:fillRect/>
          </a:stretch>
        </p:blipFill>
        <p:spPr>
          <a:xfrm>
            <a:off x="4044300" y="3281775"/>
            <a:ext cx="891700" cy="28011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7"/>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Bröker’s Method</a:t>
            </a:r>
            <a:endParaRPr/>
          </a:p>
        </p:txBody>
      </p:sp>
      <p:sp>
        <p:nvSpPr>
          <p:cNvPr id="327" name="Google Shape;327;p47"/>
          <p:cNvSpPr txBox="1"/>
          <p:nvPr>
            <p:ph idx="1" type="body"/>
          </p:nvPr>
        </p:nvSpPr>
        <p:spPr>
          <a:xfrm>
            <a:off x="669727" y="1366242"/>
            <a:ext cx="7804500" cy="33150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rPr lang="en-GB"/>
              <a:t>The first isogeny cryptosystem was proposed by Couveignes in 1997. We can use </a:t>
            </a:r>
            <a:r>
              <a:rPr lang="en-GB" u="sng"/>
              <a:t>Bröker’s Method</a:t>
            </a:r>
            <a:r>
              <a:rPr lang="en-GB"/>
              <a:t> to construct a supersingular elliptic curve E/</a:t>
            </a:r>
            <a:endParaRPr/>
          </a:p>
        </p:txBody>
      </p:sp>
      <p:sp>
        <p:nvSpPr>
          <p:cNvPr id="328" name="Google Shape;328;p47"/>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pic>
        <p:nvPicPr>
          <p:cNvPr id="329" name="Google Shape;329;p47" title="[255,255,255,&quot;https://www.codecogs.com/eqnedit.php?latex=F_p#0&quot;]"/>
          <p:cNvPicPr preferRelativeResize="0"/>
          <p:nvPr/>
        </p:nvPicPr>
        <p:blipFill>
          <a:blip r:embed="rId3">
            <a:alphaModFix/>
          </a:blip>
          <a:stretch>
            <a:fillRect/>
          </a:stretch>
        </p:blipFill>
        <p:spPr>
          <a:xfrm>
            <a:off x="6144976" y="2574221"/>
            <a:ext cx="297286" cy="302325"/>
          </a:xfrm>
          <a:prstGeom prst="rect">
            <a:avLst/>
          </a:prstGeom>
          <a:noFill/>
          <a:ln>
            <a:noFill/>
          </a:ln>
        </p:spPr>
      </p:pic>
      <p:sp>
        <p:nvSpPr>
          <p:cNvPr id="330" name="Google Shape;330;p47"/>
          <p:cNvSpPr txBox="1"/>
          <p:nvPr/>
        </p:nvSpPr>
        <p:spPr>
          <a:xfrm>
            <a:off x="1816500" y="4592400"/>
            <a:ext cx="55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A Sutherland, “Computation in supersingular isogenies”, 2018, CTNT</a:t>
            </a:r>
            <a:endParaRPr>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8"/>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Vélu’s Formula</a:t>
            </a:r>
            <a:endParaRPr/>
          </a:p>
        </p:txBody>
      </p:sp>
      <p:sp>
        <p:nvSpPr>
          <p:cNvPr id="336" name="Google Shape;336;p48"/>
          <p:cNvSpPr txBox="1"/>
          <p:nvPr>
            <p:ph idx="1" type="body"/>
          </p:nvPr>
        </p:nvSpPr>
        <p:spPr>
          <a:xfrm>
            <a:off x="669727" y="1366242"/>
            <a:ext cx="7804500" cy="33150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rPr lang="en-GB"/>
              <a:t>Given an elliptic curve E/k and a point                  of order  there is a separable isogeny         :                       of degree     n, </a:t>
            </a:r>
            <a:r>
              <a:rPr lang="en-GB"/>
              <a:t>unique</a:t>
            </a:r>
            <a:r>
              <a:rPr lang="en-GB"/>
              <a:t> up to isomorphism. We can compute this value, which is the isogeny        , using Vélu’s </a:t>
            </a:r>
            <a:r>
              <a:rPr lang="en-GB"/>
              <a:t>formula.</a:t>
            </a:r>
            <a:endParaRPr/>
          </a:p>
        </p:txBody>
      </p:sp>
      <p:sp>
        <p:nvSpPr>
          <p:cNvPr id="337" name="Google Shape;337;p48"/>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pic>
        <p:nvPicPr>
          <p:cNvPr id="338" name="Google Shape;338;p48" title="[255,255,255,&quot;https://www.codecogs.com/eqnedit.php?latex=%5Cvarphi_P#0&quot;]"/>
          <p:cNvPicPr preferRelativeResize="0"/>
          <p:nvPr/>
        </p:nvPicPr>
        <p:blipFill>
          <a:blip r:embed="rId3">
            <a:alphaModFix/>
          </a:blip>
          <a:stretch>
            <a:fillRect/>
          </a:stretch>
        </p:blipFill>
        <p:spPr>
          <a:xfrm>
            <a:off x="3419726" y="2901146"/>
            <a:ext cx="573324" cy="333975"/>
          </a:xfrm>
          <a:prstGeom prst="rect">
            <a:avLst/>
          </a:prstGeom>
          <a:noFill/>
          <a:ln>
            <a:noFill/>
          </a:ln>
        </p:spPr>
      </p:pic>
      <p:pic>
        <p:nvPicPr>
          <p:cNvPr id="339" name="Google Shape;339;p48" title="[255,255,255,&quot;https://www.codecogs.com/eqnedit.php?latex=E%20%5Crightarrow%20E%2F%20%5Clangle%20P%20%5Crangle#0&quot;]"/>
          <p:cNvPicPr preferRelativeResize="0"/>
          <p:nvPr/>
        </p:nvPicPr>
        <p:blipFill>
          <a:blip r:embed="rId4">
            <a:alphaModFix/>
          </a:blip>
          <a:stretch>
            <a:fillRect/>
          </a:stretch>
        </p:blipFill>
        <p:spPr>
          <a:xfrm>
            <a:off x="5349526" y="2128246"/>
            <a:ext cx="1664309" cy="333975"/>
          </a:xfrm>
          <a:prstGeom prst="rect">
            <a:avLst/>
          </a:prstGeom>
          <a:noFill/>
          <a:ln>
            <a:noFill/>
          </a:ln>
        </p:spPr>
      </p:pic>
      <p:pic>
        <p:nvPicPr>
          <p:cNvPr id="340" name="Google Shape;340;p48" title="[255,255,255,&quot;https://www.codecogs.com/eqnedit.php?latex=n#0&quot;]"/>
          <p:cNvPicPr preferRelativeResize="0"/>
          <p:nvPr/>
        </p:nvPicPr>
        <p:blipFill>
          <a:blip r:embed="rId5">
            <a:alphaModFix/>
          </a:blip>
          <a:stretch>
            <a:fillRect/>
          </a:stretch>
        </p:blipFill>
        <p:spPr>
          <a:xfrm>
            <a:off x="8288025" y="1834674"/>
            <a:ext cx="259200" cy="219044"/>
          </a:xfrm>
          <a:prstGeom prst="rect">
            <a:avLst/>
          </a:prstGeom>
          <a:noFill/>
          <a:ln>
            <a:noFill/>
          </a:ln>
        </p:spPr>
      </p:pic>
      <p:pic>
        <p:nvPicPr>
          <p:cNvPr id="341" name="Google Shape;341;p48" title="[255,255,255,&quot;https://www.codecogs.com/eqnedit.php?latex=P%20%5Cin%20E(k)#0&quot;]"/>
          <p:cNvPicPr preferRelativeResize="0"/>
          <p:nvPr/>
        </p:nvPicPr>
        <p:blipFill>
          <a:blip r:embed="rId6">
            <a:alphaModFix/>
          </a:blip>
          <a:stretch>
            <a:fillRect/>
          </a:stretch>
        </p:blipFill>
        <p:spPr>
          <a:xfrm>
            <a:off x="5769301" y="1808646"/>
            <a:ext cx="1308100" cy="333983"/>
          </a:xfrm>
          <a:prstGeom prst="rect">
            <a:avLst/>
          </a:prstGeom>
          <a:noFill/>
          <a:ln>
            <a:noFill/>
          </a:ln>
        </p:spPr>
      </p:pic>
      <p:pic>
        <p:nvPicPr>
          <p:cNvPr id="342" name="Google Shape;342;p48" title="[255,255,255,&quot;https://www.codecogs.com/eqnedit.php?latex=%5Cvarphi_P#0&quot;]"/>
          <p:cNvPicPr preferRelativeResize="0"/>
          <p:nvPr/>
        </p:nvPicPr>
        <p:blipFill>
          <a:blip r:embed="rId3">
            <a:alphaModFix/>
          </a:blip>
          <a:stretch>
            <a:fillRect/>
          </a:stretch>
        </p:blipFill>
        <p:spPr>
          <a:xfrm>
            <a:off x="4479725" y="2128252"/>
            <a:ext cx="573307" cy="333975"/>
          </a:xfrm>
          <a:prstGeom prst="rect">
            <a:avLst/>
          </a:prstGeom>
          <a:noFill/>
          <a:ln>
            <a:noFill/>
          </a:ln>
        </p:spPr>
      </p:pic>
      <p:sp>
        <p:nvSpPr>
          <p:cNvPr id="343" name="Google Shape;343;p48"/>
          <p:cNvSpPr txBox="1"/>
          <p:nvPr/>
        </p:nvSpPr>
        <p:spPr>
          <a:xfrm>
            <a:off x="1816500" y="4592400"/>
            <a:ext cx="55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A Sutherland, “Computation in supersingular isogenies”, 2018, CTNT</a:t>
            </a:r>
            <a:endParaRPr>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9"/>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Kernel of Isogeny</a:t>
            </a:r>
            <a:endParaRPr/>
          </a:p>
        </p:txBody>
      </p:sp>
      <p:sp>
        <p:nvSpPr>
          <p:cNvPr id="349" name="Google Shape;349;p49"/>
          <p:cNvSpPr txBox="1"/>
          <p:nvPr>
            <p:ph idx="1" type="body"/>
          </p:nvPr>
        </p:nvSpPr>
        <p:spPr>
          <a:xfrm>
            <a:off x="669727" y="1044767"/>
            <a:ext cx="7804500" cy="33150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rPr lang="en-GB"/>
              <a:t>An isogeny is a surjective morphism that is also a group homomorphism. For separable isogenies, the </a:t>
            </a:r>
            <a:r>
              <a:rPr lang="en-GB" u="sng"/>
              <a:t>order of the kernel give us its degree</a:t>
            </a:r>
            <a:r>
              <a:rPr lang="en-GB"/>
              <a:t>. Furthermore, every isogeny can be decomposed into the composition of a s</a:t>
            </a:r>
            <a:r>
              <a:rPr lang="en-GB" u="sng"/>
              <a:t>eparable isogeny</a:t>
            </a:r>
            <a:r>
              <a:rPr lang="en-GB"/>
              <a:t> and a power of the </a:t>
            </a:r>
            <a:r>
              <a:rPr lang="en-GB" u="sng"/>
              <a:t>p-power Frobenius morphism</a:t>
            </a:r>
            <a:r>
              <a:rPr lang="en-GB"/>
              <a:t> (which has a trivial kernel).</a:t>
            </a:r>
            <a:endParaRPr/>
          </a:p>
        </p:txBody>
      </p:sp>
      <p:sp>
        <p:nvSpPr>
          <p:cNvPr id="350" name="Google Shape;350;p49"/>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
        <p:nvSpPr>
          <p:cNvPr id="351" name="Google Shape;351;p49"/>
          <p:cNvSpPr txBox="1"/>
          <p:nvPr/>
        </p:nvSpPr>
        <p:spPr>
          <a:xfrm>
            <a:off x="1816500" y="4592400"/>
            <a:ext cx="55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A Sutherland, “Computation in supersingular isogenies”, 2018, CTNT</a:t>
            </a:r>
            <a:endParaRPr>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3"/>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Who am I?</a:t>
            </a:r>
            <a:endParaRPr/>
          </a:p>
        </p:txBody>
      </p:sp>
      <p:sp>
        <p:nvSpPr>
          <p:cNvPr id="102" name="Google Shape;102;p23"/>
          <p:cNvSpPr txBox="1"/>
          <p:nvPr>
            <p:ph idx="1" type="body"/>
          </p:nvPr>
        </p:nvSpPr>
        <p:spPr>
          <a:xfrm>
            <a:off x="669750" y="707847"/>
            <a:ext cx="7804500" cy="1863900"/>
          </a:xfrm>
          <a:prstGeom prst="rect">
            <a:avLst/>
          </a:prstGeom>
        </p:spPr>
        <p:txBody>
          <a:bodyPr anchorCtr="0" anchor="ctr" bIns="32750" lIns="32750" spcFirstLastPara="1" rIns="32750" wrap="square" tIns="32750">
            <a:noAutofit/>
          </a:bodyPr>
          <a:lstStyle/>
          <a:p>
            <a:pPr indent="-285750" lvl="0" marL="457200" rtl="0" algn="l">
              <a:spcBef>
                <a:spcPts val="2700"/>
              </a:spcBef>
              <a:spcAft>
                <a:spcPts val="0"/>
              </a:spcAft>
              <a:buSzPts val="900"/>
              <a:buChar char="•"/>
            </a:pPr>
            <a:r>
              <a:rPr lang="en-GB"/>
              <a:t>Current PhD student at the University of Vermont</a:t>
            </a:r>
            <a:endParaRPr/>
          </a:p>
          <a:p>
            <a:pPr indent="-285750" lvl="0" marL="457200" rtl="0" algn="l">
              <a:spcBef>
                <a:spcPts val="0"/>
              </a:spcBef>
              <a:spcAft>
                <a:spcPts val="0"/>
              </a:spcAft>
              <a:buSzPts val="900"/>
              <a:buChar char="•"/>
            </a:pPr>
            <a:r>
              <a:rPr lang="en-GB"/>
              <a:t>Working between Computer Science and Pure Maths departments</a:t>
            </a:r>
            <a:endParaRPr/>
          </a:p>
        </p:txBody>
      </p:sp>
      <p:sp>
        <p:nvSpPr>
          <p:cNvPr id="103" name="Google Shape;103;p23"/>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pic>
        <p:nvPicPr>
          <p:cNvPr id="104" name="Google Shape;104;p23"/>
          <p:cNvPicPr preferRelativeResize="0"/>
          <p:nvPr/>
        </p:nvPicPr>
        <p:blipFill>
          <a:blip r:embed="rId3">
            <a:alphaModFix/>
          </a:blip>
          <a:stretch>
            <a:fillRect/>
          </a:stretch>
        </p:blipFill>
        <p:spPr>
          <a:xfrm>
            <a:off x="4596801" y="2255450"/>
            <a:ext cx="3563101" cy="2083175"/>
          </a:xfrm>
          <a:prstGeom prst="rect">
            <a:avLst/>
          </a:prstGeom>
          <a:noFill/>
          <a:ln>
            <a:noFill/>
          </a:ln>
        </p:spPr>
      </p:pic>
      <p:pic>
        <p:nvPicPr>
          <p:cNvPr id="105" name="Google Shape;105;p23"/>
          <p:cNvPicPr preferRelativeResize="0"/>
          <p:nvPr/>
        </p:nvPicPr>
        <p:blipFill>
          <a:blip r:embed="rId4">
            <a:alphaModFix/>
          </a:blip>
          <a:stretch>
            <a:fillRect/>
          </a:stretch>
        </p:blipFill>
        <p:spPr>
          <a:xfrm>
            <a:off x="2312998" y="3086798"/>
            <a:ext cx="792600" cy="792600"/>
          </a:xfrm>
          <a:prstGeom prst="rect">
            <a:avLst/>
          </a:prstGeom>
          <a:noFill/>
          <a:ln>
            <a:noFill/>
          </a:ln>
        </p:spPr>
      </p:pic>
      <p:sp>
        <p:nvSpPr>
          <p:cNvPr id="106" name="Google Shape;106;p23"/>
          <p:cNvSpPr/>
          <p:nvPr/>
        </p:nvSpPr>
        <p:spPr>
          <a:xfrm>
            <a:off x="3605250" y="3316825"/>
            <a:ext cx="498300" cy="4926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3"/>
          <p:cNvSpPr txBox="1"/>
          <p:nvPr/>
        </p:nvSpPr>
        <p:spPr>
          <a:xfrm>
            <a:off x="4638775" y="4290000"/>
            <a:ext cx="353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lt1"/>
                </a:solidFill>
                <a:latin typeface="Helvetica Neue Light"/>
                <a:ea typeface="Helvetica Neue Light"/>
                <a:cs typeface="Helvetica Neue Light"/>
                <a:sym typeface="Helvetica Neue Light"/>
              </a:rPr>
              <a:t>Image from pixbay.com</a:t>
            </a:r>
            <a:endParaRPr sz="1000">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0"/>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We need our elliptic curves pairings to be isomorphic</a:t>
            </a:r>
            <a:endParaRPr/>
          </a:p>
        </p:txBody>
      </p:sp>
      <p:sp>
        <p:nvSpPr>
          <p:cNvPr id="357" name="Google Shape;357;p50"/>
          <p:cNvSpPr txBox="1"/>
          <p:nvPr>
            <p:ph idx="1" type="body"/>
          </p:nvPr>
        </p:nvSpPr>
        <p:spPr>
          <a:xfrm>
            <a:off x="669727" y="1366242"/>
            <a:ext cx="7804500" cy="33150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rPr lang="en-GB"/>
              <a:t>According to our Weierstrass equation, we need our elliptic curves to be nonsingular (so their          , where</a:t>
            </a:r>
            <a:r>
              <a:rPr lang="en-GB"/>
              <a:t> </a:t>
            </a:r>
            <a:r>
              <a:rPr lang="en-GB"/>
              <a:t>      is the discriminant of the Weierstrass equation, and j is the j-invariant of the elliptic curve).</a:t>
            </a:r>
            <a:endParaRPr/>
          </a:p>
          <a:p>
            <a:pPr indent="0" lvl="0" marL="0" rtl="0" algn="l">
              <a:spcBef>
                <a:spcPts val="2700"/>
              </a:spcBef>
              <a:spcAft>
                <a:spcPts val="0"/>
              </a:spcAft>
              <a:buNone/>
            </a:pPr>
            <a:r>
              <a:rPr lang="en-GB"/>
              <a:t>We also note that two elliptic curves are isomorphic over K-bar iff they both have the same j-invariant.</a:t>
            </a:r>
            <a:endParaRPr/>
          </a:p>
        </p:txBody>
      </p:sp>
      <p:sp>
        <p:nvSpPr>
          <p:cNvPr id="358" name="Google Shape;358;p50"/>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
        <p:nvSpPr>
          <p:cNvPr id="359" name="Google Shape;359;p50"/>
          <p:cNvSpPr txBox="1"/>
          <p:nvPr/>
        </p:nvSpPr>
        <p:spPr>
          <a:xfrm>
            <a:off x="815100" y="4546925"/>
            <a:ext cx="751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Helvetica Neue Light"/>
                <a:ea typeface="Helvetica Neue Light"/>
                <a:cs typeface="Helvetica Neue Light"/>
                <a:sym typeface="Helvetica Neue Light"/>
              </a:rPr>
              <a:t>Silverman, A, “The Arithmetic of Elliptic Curves”, pg. 45</a:t>
            </a:r>
            <a:endParaRPr>
              <a:solidFill>
                <a:schemeClr val="lt1"/>
              </a:solidFill>
              <a:latin typeface="Helvetica Neue Light"/>
              <a:ea typeface="Helvetica Neue Light"/>
              <a:cs typeface="Helvetica Neue Light"/>
              <a:sym typeface="Helvetica Neue Light"/>
            </a:endParaRPr>
          </a:p>
        </p:txBody>
      </p:sp>
      <p:pic>
        <p:nvPicPr>
          <p:cNvPr id="360" name="Google Shape;360;p50" title="[255,255,255,&quot;https://www.codecogs.com/eqnedit.php?latex=%5CDelta%20%3D%200#0&quot;]"/>
          <p:cNvPicPr preferRelativeResize="0"/>
          <p:nvPr/>
        </p:nvPicPr>
        <p:blipFill>
          <a:blip r:embed="rId3">
            <a:alphaModFix/>
          </a:blip>
          <a:stretch>
            <a:fillRect/>
          </a:stretch>
        </p:blipFill>
        <p:spPr>
          <a:xfrm>
            <a:off x="5180000" y="2155425"/>
            <a:ext cx="693444" cy="201000"/>
          </a:xfrm>
          <a:prstGeom prst="rect">
            <a:avLst/>
          </a:prstGeom>
          <a:noFill/>
          <a:ln>
            <a:noFill/>
          </a:ln>
        </p:spPr>
      </p:pic>
      <p:pic>
        <p:nvPicPr>
          <p:cNvPr id="361" name="Google Shape;361;p50" title="[255,255,255,&quot;https://www.codecogs.com/eqnedit.php?latex=%5CDelta#0&quot;]"/>
          <p:cNvPicPr preferRelativeResize="0"/>
          <p:nvPr/>
        </p:nvPicPr>
        <p:blipFill>
          <a:blip r:embed="rId4">
            <a:alphaModFix/>
          </a:blip>
          <a:stretch>
            <a:fillRect/>
          </a:stretch>
        </p:blipFill>
        <p:spPr>
          <a:xfrm>
            <a:off x="7070525" y="2128249"/>
            <a:ext cx="259200" cy="25494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1"/>
          <p:cNvSpPr txBox="1"/>
          <p:nvPr>
            <p:ph type="title"/>
          </p:nvPr>
        </p:nvSpPr>
        <p:spPr>
          <a:xfrm>
            <a:off x="311700" y="445025"/>
            <a:ext cx="8520600" cy="5727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J</a:t>
            </a:r>
            <a:r>
              <a:rPr lang="en-GB"/>
              <a:t>-invariant: what it looks like</a:t>
            </a:r>
            <a:endParaRPr/>
          </a:p>
        </p:txBody>
      </p:sp>
      <p:pic>
        <p:nvPicPr>
          <p:cNvPr id="367" name="Google Shape;367;p51"/>
          <p:cNvPicPr preferRelativeResize="0"/>
          <p:nvPr/>
        </p:nvPicPr>
        <p:blipFill>
          <a:blip r:embed="rId3">
            <a:alphaModFix/>
          </a:blip>
          <a:stretch>
            <a:fillRect/>
          </a:stretch>
        </p:blipFill>
        <p:spPr>
          <a:xfrm>
            <a:off x="2176824" y="1416725"/>
            <a:ext cx="5119198" cy="2310050"/>
          </a:xfrm>
          <a:prstGeom prst="rect">
            <a:avLst/>
          </a:prstGeom>
          <a:noFill/>
          <a:ln>
            <a:noFill/>
          </a:ln>
        </p:spPr>
      </p:pic>
      <p:sp>
        <p:nvSpPr>
          <p:cNvPr id="368" name="Google Shape;368;p51"/>
          <p:cNvSpPr txBox="1"/>
          <p:nvPr/>
        </p:nvSpPr>
        <p:spPr>
          <a:xfrm>
            <a:off x="174750" y="4670850"/>
            <a:ext cx="879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Helvetica Neue Light"/>
                <a:ea typeface="Helvetica Neue Light"/>
                <a:cs typeface="Helvetica Neue Light"/>
                <a:sym typeface="Helvetica Neue Light"/>
              </a:rPr>
              <a:t> The Modular Discriminant (delta):  As defined by the fundamental domain of the modular group acting on the upper half plane -Wiki</a:t>
            </a:r>
            <a:endParaRPr sz="1200">
              <a:solidFill>
                <a:schemeClr val="lt1"/>
              </a:solidFill>
              <a:latin typeface="Helvetica Neue Light"/>
              <a:ea typeface="Helvetica Neue Light"/>
              <a:cs typeface="Helvetica Neue Light"/>
              <a:sym typeface="Helvetica Neue Light"/>
            </a:endParaRPr>
          </a:p>
        </p:txBody>
      </p:sp>
      <p:pic>
        <p:nvPicPr>
          <p:cNvPr id="369" name="Google Shape;369;p51"/>
          <p:cNvPicPr preferRelativeResize="0"/>
          <p:nvPr/>
        </p:nvPicPr>
        <p:blipFill>
          <a:blip r:embed="rId4">
            <a:alphaModFix/>
          </a:blip>
          <a:stretch>
            <a:fillRect/>
          </a:stretch>
        </p:blipFill>
        <p:spPr>
          <a:xfrm>
            <a:off x="7406499" y="3510500"/>
            <a:ext cx="1562750" cy="1160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2"/>
          <p:cNvSpPr txBox="1"/>
          <p:nvPr>
            <p:ph type="title"/>
          </p:nvPr>
        </p:nvSpPr>
        <p:spPr>
          <a:xfrm>
            <a:off x="311700" y="445025"/>
            <a:ext cx="8520600" cy="5727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j-invariant</a:t>
            </a:r>
            <a:endParaRPr/>
          </a:p>
        </p:txBody>
      </p:sp>
      <p:sp>
        <p:nvSpPr>
          <p:cNvPr id="375" name="Google Shape;375;p52"/>
          <p:cNvSpPr txBox="1"/>
          <p:nvPr/>
        </p:nvSpPr>
        <p:spPr>
          <a:xfrm>
            <a:off x="446400" y="2827275"/>
            <a:ext cx="8251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p:txBody>
      </p:sp>
      <p:sp>
        <p:nvSpPr>
          <p:cNvPr id="376" name="Google Shape;376;p52"/>
          <p:cNvSpPr txBox="1"/>
          <p:nvPr/>
        </p:nvSpPr>
        <p:spPr>
          <a:xfrm>
            <a:off x="651325" y="1158975"/>
            <a:ext cx="7902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A Modular function is defined on the upper half-plane such that we can parameterize our elliptic curves over the complex numbers.</a:t>
            </a:r>
            <a:endParaRPr>
              <a:solidFill>
                <a:schemeClr val="lt1"/>
              </a:solidFill>
              <a:latin typeface="Helvetica Neue Light"/>
              <a:ea typeface="Helvetica Neue Light"/>
              <a:cs typeface="Helvetica Neue Light"/>
              <a:sym typeface="Helvetica Neue Light"/>
            </a:endParaRPr>
          </a:p>
        </p:txBody>
      </p:sp>
      <p:sp>
        <p:nvSpPr>
          <p:cNvPr id="377" name="Google Shape;377;p52"/>
          <p:cNvSpPr txBox="1"/>
          <p:nvPr/>
        </p:nvSpPr>
        <p:spPr>
          <a:xfrm>
            <a:off x="651325" y="3066275"/>
            <a:ext cx="742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We usually define the j-invariant: </a:t>
            </a:r>
            <a:endParaRPr>
              <a:solidFill>
                <a:schemeClr val="lt1"/>
              </a:solidFill>
              <a:latin typeface="Helvetica Neue Light"/>
              <a:ea typeface="Helvetica Neue Light"/>
              <a:cs typeface="Helvetica Neue Light"/>
              <a:sym typeface="Helvetica Neue Light"/>
            </a:endParaRPr>
          </a:p>
        </p:txBody>
      </p:sp>
      <p:pic>
        <p:nvPicPr>
          <p:cNvPr id="378" name="Google Shape;378;p52" title="[255,255,255,&quot;https://www.codecogs.com/eqnedit.php?latex=j(E)%20%3D%201728%20%5Cfrac%7B4a%5E3%7D%7B4a%5E3%20%2B%2027b%5E2%7D#0&quot;]"/>
          <p:cNvPicPr preferRelativeResize="0"/>
          <p:nvPr/>
        </p:nvPicPr>
        <p:blipFill>
          <a:blip r:embed="rId3">
            <a:alphaModFix/>
          </a:blip>
          <a:stretch>
            <a:fillRect/>
          </a:stretch>
        </p:blipFill>
        <p:spPr>
          <a:xfrm>
            <a:off x="3385375" y="3600975"/>
            <a:ext cx="2283399" cy="525790"/>
          </a:xfrm>
          <a:prstGeom prst="rect">
            <a:avLst/>
          </a:prstGeom>
          <a:noFill/>
          <a:ln>
            <a:noFill/>
          </a:ln>
        </p:spPr>
      </p:pic>
      <p:sp>
        <p:nvSpPr>
          <p:cNvPr id="379" name="Google Shape;379;p52"/>
          <p:cNvSpPr txBox="1"/>
          <p:nvPr/>
        </p:nvSpPr>
        <p:spPr>
          <a:xfrm>
            <a:off x="651325" y="1849750"/>
            <a:ext cx="725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Given an elliptic curve E/Q written in the Weierstrass form:</a:t>
            </a:r>
            <a:endParaRPr>
              <a:solidFill>
                <a:schemeClr val="lt1"/>
              </a:solidFill>
              <a:latin typeface="Helvetica Neue Light"/>
              <a:ea typeface="Helvetica Neue Light"/>
              <a:cs typeface="Helvetica Neue Light"/>
              <a:sym typeface="Helvetica Neue Light"/>
            </a:endParaRPr>
          </a:p>
        </p:txBody>
      </p:sp>
      <p:pic>
        <p:nvPicPr>
          <p:cNvPr id="380" name="Google Shape;380;p52" title="[255,255,255,&quot;https://www.codecogs.com/eqnedit.php?latex=y%5E2%20%3D%20x%5E3%20%2B%20ax%20%2B%20b#0&quot;]"/>
          <p:cNvPicPr preferRelativeResize="0"/>
          <p:nvPr/>
        </p:nvPicPr>
        <p:blipFill>
          <a:blip r:embed="rId4">
            <a:alphaModFix/>
          </a:blip>
          <a:stretch>
            <a:fillRect/>
          </a:stretch>
        </p:blipFill>
        <p:spPr>
          <a:xfrm>
            <a:off x="3336150" y="2553725"/>
            <a:ext cx="2283400" cy="343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3"/>
          <p:cNvSpPr txBox="1"/>
          <p:nvPr>
            <p:ph type="title"/>
          </p:nvPr>
        </p:nvSpPr>
        <p:spPr>
          <a:xfrm>
            <a:off x="311700" y="445025"/>
            <a:ext cx="8520600" cy="5727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j-invariant</a:t>
            </a:r>
            <a:endParaRPr/>
          </a:p>
        </p:txBody>
      </p:sp>
      <p:sp>
        <p:nvSpPr>
          <p:cNvPr id="386" name="Google Shape;386;p53"/>
          <p:cNvSpPr txBox="1"/>
          <p:nvPr/>
        </p:nvSpPr>
        <p:spPr>
          <a:xfrm>
            <a:off x="446400" y="2827275"/>
            <a:ext cx="8251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p:txBody>
      </p:sp>
      <p:sp>
        <p:nvSpPr>
          <p:cNvPr id="387" name="Google Shape;387;p53"/>
          <p:cNvSpPr txBox="1"/>
          <p:nvPr/>
        </p:nvSpPr>
        <p:spPr>
          <a:xfrm>
            <a:off x="621000" y="1329850"/>
            <a:ext cx="7902000" cy="11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lt1"/>
                </a:solidFill>
                <a:latin typeface="Helvetica Neue Light"/>
                <a:ea typeface="Helvetica Neue Light"/>
                <a:cs typeface="Helvetica Neue Light"/>
                <a:sym typeface="Helvetica Neue Light"/>
              </a:rPr>
              <a:t>Our </a:t>
            </a:r>
            <a:r>
              <a:rPr lang="en-GB" sz="1700" u="sng">
                <a:solidFill>
                  <a:schemeClr val="lt1"/>
                </a:solidFill>
                <a:latin typeface="Helvetica Neue Light"/>
                <a:ea typeface="Helvetica Neue Light"/>
                <a:cs typeface="Helvetica Neue Light"/>
                <a:sym typeface="Helvetica Neue Light"/>
              </a:rPr>
              <a:t>j-invariant</a:t>
            </a:r>
            <a:r>
              <a:rPr lang="en-GB" sz="1700">
                <a:solidFill>
                  <a:schemeClr val="lt1"/>
                </a:solidFill>
                <a:latin typeface="Helvetica Neue Light"/>
                <a:ea typeface="Helvetica Neue Light"/>
                <a:cs typeface="Helvetica Neue Light"/>
                <a:sym typeface="Helvetica Neue Light"/>
              </a:rPr>
              <a:t> is defined by a field of </a:t>
            </a:r>
            <a:r>
              <a:rPr lang="en-GB" sz="1700" u="sng">
                <a:solidFill>
                  <a:schemeClr val="lt1"/>
                </a:solidFill>
                <a:latin typeface="Helvetica Neue Light"/>
                <a:ea typeface="Helvetica Neue Light"/>
                <a:cs typeface="Helvetica Neue Light"/>
                <a:sym typeface="Helvetica Neue Light"/>
              </a:rPr>
              <a:t>characteristic K</a:t>
            </a:r>
            <a:r>
              <a:rPr lang="en-GB" sz="1700">
                <a:solidFill>
                  <a:schemeClr val="lt1"/>
                </a:solidFill>
                <a:latin typeface="Helvetica Neue Light"/>
                <a:ea typeface="Helvetica Neue Light"/>
                <a:cs typeface="Helvetica Neue Light"/>
                <a:sym typeface="Helvetica Neue Light"/>
              </a:rPr>
              <a:t> that is of 2 or 3 because 1728 is divisible only by 2 prime numbers: 2 or 3. Typically, if      is the denominator of the expression so if       is 0, j is undefined or infinity.</a:t>
            </a:r>
            <a:endParaRPr sz="17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p:txBody>
      </p:sp>
      <p:pic>
        <p:nvPicPr>
          <p:cNvPr id="388" name="Google Shape;388;p53" title="[255,255,255,&quot;https://www.codecogs.com/eqnedit.php?latex=j(E)%20%3D%201728%20%5Cfrac%7B4a%5E3%7D%7B4a%5E3%20%2B%2027b%5E2%7D#0&quot;]"/>
          <p:cNvPicPr preferRelativeResize="0"/>
          <p:nvPr/>
        </p:nvPicPr>
        <p:blipFill>
          <a:blip r:embed="rId3">
            <a:alphaModFix/>
          </a:blip>
          <a:stretch>
            <a:fillRect/>
          </a:stretch>
        </p:blipFill>
        <p:spPr>
          <a:xfrm>
            <a:off x="3385375" y="2991375"/>
            <a:ext cx="2283399" cy="525790"/>
          </a:xfrm>
          <a:prstGeom prst="rect">
            <a:avLst/>
          </a:prstGeom>
          <a:noFill/>
          <a:ln>
            <a:noFill/>
          </a:ln>
        </p:spPr>
      </p:pic>
      <p:sp>
        <p:nvSpPr>
          <p:cNvPr id="389" name="Google Shape;389;p53"/>
          <p:cNvSpPr/>
          <p:nvPr/>
        </p:nvSpPr>
        <p:spPr>
          <a:xfrm>
            <a:off x="4095025" y="2799050"/>
            <a:ext cx="814500" cy="88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53" title="[255,255,255,&quot;https://www.codecogs.com/eqnedit.php?latex=%5CDelta#0&quot;]"/>
          <p:cNvPicPr preferRelativeResize="0"/>
          <p:nvPr/>
        </p:nvPicPr>
        <p:blipFill>
          <a:blip r:embed="rId4">
            <a:alphaModFix/>
          </a:blip>
          <a:stretch>
            <a:fillRect/>
          </a:stretch>
        </p:blipFill>
        <p:spPr>
          <a:xfrm>
            <a:off x="2256100" y="1934025"/>
            <a:ext cx="222300" cy="218200"/>
          </a:xfrm>
          <a:prstGeom prst="rect">
            <a:avLst/>
          </a:prstGeom>
          <a:noFill/>
          <a:ln>
            <a:noFill/>
          </a:ln>
        </p:spPr>
      </p:pic>
      <p:pic>
        <p:nvPicPr>
          <p:cNvPr id="391" name="Google Shape;391;p53" title="[255,255,255,&quot;https://www.codecogs.com/eqnedit.php?latex=%5CDelta#0&quot;]"/>
          <p:cNvPicPr preferRelativeResize="0"/>
          <p:nvPr/>
        </p:nvPicPr>
        <p:blipFill>
          <a:blip r:embed="rId4">
            <a:alphaModFix/>
          </a:blip>
          <a:stretch>
            <a:fillRect/>
          </a:stretch>
        </p:blipFill>
        <p:spPr>
          <a:xfrm>
            <a:off x="5837500" y="1705425"/>
            <a:ext cx="222300" cy="218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4"/>
          <p:cNvSpPr txBox="1"/>
          <p:nvPr>
            <p:ph type="title"/>
          </p:nvPr>
        </p:nvSpPr>
        <p:spPr>
          <a:xfrm>
            <a:off x="311700" y="445025"/>
            <a:ext cx="8520600" cy="5727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Why do we need the </a:t>
            </a:r>
            <a:r>
              <a:rPr lang="en-GB"/>
              <a:t>j-invariant</a:t>
            </a:r>
            <a:endParaRPr/>
          </a:p>
        </p:txBody>
      </p:sp>
      <p:sp>
        <p:nvSpPr>
          <p:cNvPr id="397" name="Google Shape;397;p54"/>
          <p:cNvSpPr txBox="1"/>
          <p:nvPr/>
        </p:nvSpPr>
        <p:spPr>
          <a:xfrm>
            <a:off x="446400" y="2827275"/>
            <a:ext cx="8251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p:txBody>
      </p:sp>
      <p:sp>
        <p:nvSpPr>
          <p:cNvPr id="398" name="Google Shape;398;p54"/>
          <p:cNvSpPr txBox="1"/>
          <p:nvPr/>
        </p:nvSpPr>
        <p:spPr>
          <a:xfrm>
            <a:off x="621000" y="3992575"/>
            <a:ext cx="7902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chemeClr val="lt1"/>
                </a:solidFill>
                <a:latin typeface="Helvetica Neue Light"/>
                <a:ea typeface="Helvetica Neue Light"/>
                <a:cs typeface="Helvetica Neue Light"/>
                <a:sym typeface="Helvetica Neue Light"/>
              </a:rPr>
              <a:t>It helps us to classify certain homomorphic properties of our elliptic curves which we will use in cryptographic schemes / to make isogeny assumptions.</a:t>
            </a:r>
            <a:endParaRPr sz="19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p:txBody>
      </p:sp>
      <p:pic>
        <p:nvPicPr>
          <p:cNvPr id="399" name="Google Shape;399;p54"/>
          <p:cNvPicPr preferRelativeResize="0"/>
          <p:nvPr/>
        </p:nvPicPr>
        <p:blipFill>
          <a:blip r:embed="rId4">
            <a:alphaModFix/>
          </a:blip>
          <a:stretch>
            <a:fillRect/>
          </a:stretch>
        </p:blipFill>
        <p:spPr>
          <a:xfrm>
            <a:off x="2990163" y="1564500"/>
            <a:ext cx="3163675" cy="2349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5"/>
          <p:cNvSpPr txBox="1"/>
          <p:nvPr>
            <p:ph type="title"/>
          </p:nvPr>
        </p:nvSpPr>
        <p:spPr>
          <a:xfrm>
            <a:off x="892969" y="1701105"/>
            <a:ext cx="7358100" cy="17412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High-level ways we make Isogenies</a:t>
            </a:r>
            <a:endParaRPr/>
          </a:p>
        </p:txBody>
      </p:sp>
      <p:sp>
        <p:nvSpPr>
          <p:cNvPr id="405" name="Google Shape;405;p55"/>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6"/>
          <p:cNvSpPr txBox="1"/>
          <p:nvPr>
            <p:ph type="title"/>
          </p:nvPr>
        </p:nvSpPr>
        <p:spPr>
          <a:xfrm>
            <a:off x="311700" y="445025"/>
            <a:ext cx="8520600" cy="5727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sz="3000"/>
              <a:t>Pairing Groups: Projective map between genus 1 </a:t>
            </a:r>
            <a:endParaRPr sz="3000"/>
          </a:p>
        </p:txBody>
      </p:sp>
      <p:pic>
        <p:nvPicPr>
          <p:cNvPr id="411" name="Google Shape;411;p56"/>
          <p:cNvPicPr preferRelativeResize="0"/>
          <p:nvPr/>
        </p:nvPicPr>
        <p:blipFill>
          <a:blip r:embed="rId3">
            <a:alphaModFix/>
          </a:blip>
          <a:stretch>
            <a:fillRect/>
          </a:stretch>
        </p:blipFill>
        <p:spPr>
          <a:xfrm>
            <a:off x="964675" y="1550851"/>
            <a:ext cx="3273850" cy="2737800"/>
          </a:xfrm>
          <a:prstGeom prst="rect">
            <a:avLst/>
          </a:prstGeom>
          <a:noFill/>
          <a:ln>
            <a:noFill/>
          </a:ln>
        </p:spPr>
      </p:pic>
      <p:sp>
        <p:nvSpPr>
          <p:cNvPr id="412" name="Google Shape;412;p56"/>
          <p:cNvSpPr txBox="1"/>
          <p:nvPr/>
        </p:nvSpPr>
        <p:spPr>
          <a:xfrm>
            <a:off x="790050" y="4662925"/>
            <a:ext cx="7563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lt1"/>
                </a:solidFill>
                <a:latin typeface="Helvetica Neue Light"/>
                <a:ea typeface="Helvetica Neue Light"/>
                <a:cs typeface="Helvetica Neue Light"/>
                <a:sym typeface="Helvetica Neue Light"/>
              </a:rPr>
              <a:t>“Prof Bill Buchanan: “Supersingular Isogeny Diffie-Hellman (SIDH)”: https://medium.com/coinmonks/supersingular-isogeny-diffie-hellman-sidh-for-post-quantum-computer-key-generation-6742d2ea78dc, </a:t>
            </a:r>
            <a:endParaRPr sz="1000">
              <a:solidFill>
                <a:schemeClr val="lt1"/>
              </a:solidFill>
              <a:latin typeface="Helvetica Neue Light"/>
              <a:ea typeface="Helvetica Neue Light"/>
              <a:cs typeface="Helvetica Neue Light"/>
              <a:sym typeface="Helvetica Neue Light"/>
            </a:endParaRPr>
          </a:p>
        </p:txBody>
      </p:sp>
      <p:sp>
        <p:nvSpPr>
          <p:cNvPr id="413" name="Google Shape;413;p56"/>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sp>
        <p:nvSpPr>
          <p:cNvPr id="414" name="Google Shape;414;p56"/>
          <p:cNvSpPr txBox="1"/>
          <p:nvPr/>
        </p:nvSpPr>
        <p:spPr>
          <a:xfrm>
            <a:off x="4611650" y="3026550"/>
            <a:ext cx="2947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Surjective</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Finite kernel</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Group homomorphism</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An elliptic curve is usually defined by a short Weierstrass equation</a:t>
            </a:r>
            <a:endParaRPr>
              <a:solidFill>
                <a:schemeClr val="lt1"/>
              </a:solidFill>
              <a:latin typeface="Helvetica Neue Light"/>
              <a:ea typeface="Helvetica Neue Light"/>
              <a:cs typeface="Helvetica Neue Light"/>
              <a:sym typeface="Helvetica Neue Light"/>
            </a:endParaRPr>
          </a:p>
        </p:txBody>
      </p:sp>
      <p:sp>
        <p:nvSpPr>
          <p:cNvPr id="415" name="Google Shape;415;p56"/>
          <p:cNvSpPr/>
          <p:nvPr/>
        </p:nvSpPr>
        <p:spPr>
          <a:xfrm>
            <a:off x="4462400" y="3063175"/>
            <a:ext cx="2947200" cy="1262100"/>
          </a:xfrm>
          <a:prstGeom prst="bracePair">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6" name="Google Shape;416;p56" title="[255,255,255,&quot;https://www.codecogs.com/eqnedit.php?latex=E%20%5Crightarrow%20E'#0&quot;]"/>
          <p:cNvPicPr preferRelativeResize="0"/>
          <p:nvPr/>
        </p:nvPicPr>
        <p:blipFill>
          <a:blip r:embed="rId4">
            <a:alphaModFix/>
          </a:blip>
          <a:stretch>
            <a:fillRect/>
          </a:stretch>
        </p:blipFill>
        <p:spPr>
          <a:xfrm>
            <a:off x="4043500" y="1017725"/>
            <a:ext cx="1056999" cy="260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7"/>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Dual-isogenies</a:t>
            </a:r>
            <a:endParaRPr/>
          </a:p>
        </p:txBody>
      </p:sp>
      <p:sp>
        <p:nvSpPr>
          <p:cNvPr id="422" name="Google Shape;422;p57"/>
          <p:cNvSpPr txBox="1"/>
          <p:nvPr>
            <p:ph idx="1" type="body"/>
          </p:nvPr>
        </p:nvSpPr>
        <p:spPr>
          <a:xfrm>
            <a:off x="669727" y="1366242"/>
            <a:ext cx="7804500" cy="33150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rPr lang="en-GB"/>
              <a:t>Gives us a homomorphism in the opposite direction. Let     </a:t>
            </a:r>
            <a:endParaRPr/>
          </a:p>
          <a:p>
            <a:pPr indent="0" lvl="0" marL="0" rtl="0" algn="l">
              <a:spcBef>
                <a:spcPts val="2700"/>
              </a:spcBef>
              <a:spcAft>
                <a:spcPts val="0"/>
              </a:spcAft>
              <a:buNone/>
            </a:pPr>
            <a:r>
              <a:rPr lang="en-GB"/>
              <a:t>be a nonconstant isogeny of degree m. There exists a unique isogeny                           satisfying : </a:t>
            </a:r>
            <a:endParaRPr/>
          </a:p>
          <a:p>
            <a:pPr indent="0" lvl="0" marL="0" rtl="0" algn="l">
              <a:spcBef>
                <a:spcPts val="2700"/>
              </a:spcBef>
              <a:spcAft>
                <a:spcPts val="0"/>
              </a:spcAft>
              <a:buNone/>
            </a:pPr>
            <a:r>
              <a:t/>
            </a:r>
            <a:endParaRPr/>
          </a:p>
          <a:p>
            <a:pPr indent="0" lvl="0" marL="0" rtl="0" algn="l">
              <a:spcBef>
                <a:spcPts val="2700"/>
              </a:spcBef>
              <a:spcAft>
                <a:spcPts val="0"/>
              </a:spcAft>
              <a:buNone/>
            </a:pPr>
            <a:r>
              <a:t/>
            </a:r>
            <a:endParaRPr/>
          </a:p>
        </p:txBody>
      </p:sp>
      <p:sp>
        <p:nvSpPr>
          <p:cNvPr id="423" name="Google Shape;423;p57"/>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pic>
        <p:nvPicPr>
          <p:cNvPr id="424" name="Google Shape;424;p57" title="[255,255,255,&quot;https://www.codecogs.com/eqnedit.php?latex=E_1%20%5Crightarrow%20E_2#0&quot;]"/>
          <p:cNvPicPr preferRelativeResize="0"/>
          <p:nvPr/>
        </p:nvPicPr>
        <p:blipFill>
          <a:blip r:embed="rId4">
            <a:alphaModFix/>
          </a:blip>
          <a:stretch>
            <a:fillRect/>
          </a:stretch>
        </p:blipFill>
        <p:spPr>
          <a:xfrm>
            <a:off x="3720950" y="2179675"/>
            <a:ext cx="1578629" cy="356075"/>
          </a:xfrm>
          <a:prstGeom prst="rect">
            <a:avLst/>
          </a:prstGeom>
          <a:noFill/>
          <a:ln>
            <a:noFill/>
          </a:ln>
        </p:spPr>
      </p:pic>
      <p:pic>
        <p:nvPicPr>
          <p:cNvPr id="425" name="Google Shape;425;p57" title="[255,255,255,&quot;https://www.codecogs.com/eqnedit.php?latex=%5Cphi'%20%3A%20E_2%20%5Crightarrow%20E_1#0&quot;]"/>
          <p:cNvPicPr preferRelativeResize="0"/>
          <p:nvPr/>
        </p:nvPicPr>
        <p:blipFill>
          <a:blip r:embed="rId5">
            <a:alphaModFix/>
          </a:blip>
          <a:stretch>
            <a:fillRect/>
          </a:stretch>
        </p:blipFill>
        <p:spPr>
          <a:xfrm>
            <a:off x="2806276" y="2831783"/>
            <a:ext cx="2054000" cy="383925"/>
          </a:xfrm>
          <a:prstGeom prst="rect">
            <a:avLst/>
          </a:prstGeom>
          <a:noFill/>
          <a:ln>
            <a:noFill/>
          </a:ln>
        </p:spPr>
      </p:pic>
      <p:pic>
        <p:nvPicPr>
          <p:cNvPr id="426" name="Google Shape;426;p57" title="[255,255,255,&quot;https://www.codecogs.com/eqnedit.php?latex=%5Cphi'%20%5Ccirc%20%5Cphi%20%3D%20%5Bm%5D#0&quot;]"/>
          <p:cNvPicPr preferRelativeResize="0"/>
          <p:nvPr/>
        </p:nvPicPr>
        <p:blipFill>
          <a:blip r:embed="rId6">
            <a:alphaModFix/>
          </a:blip>
          <a:stretch>
            <a:fillRect/>
          </a:stretch>
        </p:blipFill>
        <p:spPr>
          <a:xfrm>
            <a:off x="3425246" y="3438439"/>
            <a:ext cx="2284651" cy="486100"/>
          </a:xfrm>
          <a:prstGeom prst="rect">
            <a:avLst/>
          </a:prstGeom>
          <a:noFill/>
          <a:ln>
            <a:noFill/>
          </a:ln>
        </p:spPr>
      </p:pic>
      <p:pic>
        <p:nvPicPr>
          <p:cNvPr id="427" name="Google Shape;427;p57" title="[255,255,255,&quot;https://www.codecogs.com/eqnedit.php?latex=%5Cphi%20%3A%20#0&quot;]"/>
          <p:cNvPicPr preferRelativeResize="0"/>
          <p:nvPr/>
        </p:nvPicPr>
        <p:blipFill>
          <a:blip r:embed="rId7">
            <a:alphaModFix/>
          </a:blip>
          <a:stretch>
            <a:fillRect/>
          </a:stretch>
        </p:blipFill>
        <p:spPr>
          <a:xfrm>
            <a:off x="3107750" y="2075625"/>
            <a:ext cx="428707" cy="383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8"/>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Dual-isogenies</a:t>
            </a:r>
            <a:endParaRPr/>
          </a:p>
        </p:txBody>
      </p:sp>
      <p:sp>
        <p:nvSpPr>
          <p:cNvPr id="433" name="Google Shape;433;p58"/>
          <p:cNvSpPr txBox="1"/>
          <p:nvPr>
            <p:ph idx="1" type="body"/>
          </p:nvPr>
        </p:nvSpPr>
        <p:spPr>
          <a:xfrm>
            <a:off x="669727" y="1366242"/>
            <a:ext cx="7804500" cy="33150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t/>
            </a:r>
            <a:endParaRPr/>
          </a:p>
          <a:p>
            <a:pPr indent="0" lvl="0" marL="0" rtl="0" algn="l">
              <a:spcBef>
                <a:spcPts val="2700"/>
              </a:spcBef>
              <a:spcAft>
                <a:spcPts val="0"/>
              </a:spcAft>
              <a:buNone/>
            </a:pPr>
            <a:r>
              <a:rPr lang="en-GB"/>
              <a:t>This gives us properties of the kernel of the multiplication-by-m map and tells us that [m] is a finite separable map.</a:t>
            </a:r>
            <a:endParaRPr/>
          </a:p>
        </p:txBody>
      </p:sp>
      <p:sp>
        <p:nvSpPr>
          <p:cNvPr id="434" name="Google Shape;434;p58"/>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pic>
        <p:nvPicPr>
          <p:cNvPr id="435" name="Google Shape;435;p58" title="[255,255,255,&quot;https://www.codecogs.com/eqnedit.php?latex=%5Cphi'%20%5Ccirc%20%5Cphi%20%3D%20%5Bm%5D#0&quot;]"/>
          <p:cNvPicPr preferRelativeResize="0"/>
          <p:nvPr/>
        </p:nvPicPr>
        <p:blipFill>
          <a:blip r:embed="rId4">
            <a:alphaModFix/>
          </a:blip>
          <a:stretch>
            <a:fillRect/>
          </a:stretch>
        </p:blipFill>
        <p:spPr>
          <a:xfrm>
            <a:off x="3425246" y="1491864"/>
            <a:ext cx="2284651" cy="486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9"/>
          <p:cNvSpPr txBox="1"/>
          <p:nvPr>
            <p:ph type="title"/>
          </p:nvPr>
        </p:nvSpPr>
        <p:spPr>
          <a:xfrm>
            <a:off x="669725" y="162651"/>
            <a:ext cx="7804500" cy="18906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Higher Genus Isogenies</a:t>
            </a:r>
            <a:r>
              <a:rPr lang="en-GB"/>
              <a:t> (beyond scope of talk)</a:t>
            </a:r>
            <a:endParaRPr/>
          </a:p>
        </p:txBody>
      </p:sp>
      <p:sp>
        <p:nvSpPr>
          <p:cNvPr id="441" name="Google Shape;441;p59"/>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pic>
        <p:nvPicPr>
          <p:cNvPr id="442" name="Google Shape;442;p59"/>
          <p:cNvPicPr preferRelativeResize="0"/>
          <p:nvPr/>
        </p:nvPicPr>
        <p:blipFill>
          <a:blip r:embed="rId3">
            <a:alphaModFix/>
          </a:blip>
          <a:stretch>
            <a:fillRect/>
          </a:stretch>
        </p:blipFill>
        <p:spPr>
          <a:xfrm>
            <a:off x="669733" y="2053251"/>
            <a:ext cx="3617466" cy="2785449"/>
          </a:xfrm>
          <a:prstGeom prst="rect">
            <a:avLst/>
          </a:prstGeom>
          <a:noFill/>
          <a:ln>
            <a:noFill/>
          </a:ln>
        </p:spPr>
      </p:pic>
      <p:sp>
        <p:nvSpPr>
          <p:cNvPr id="443" name="Google Shape;443;p59"/>
          <p:cNvSpPr txBox="1"/>
          <p:nvPr/>
        </p:nvSpPr>
        <p:spPr>
          <a:xfrm>
            <a:off x="4572000" y="2053250"/>
            <a:ext cx="4095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lt1"/>
                </a:solidFill>
                <a:latin typeface="Helvetica Neue Light"/>
                <a:ea typeface="Helvetica Neue Light"/>
                <a:cs typeface="Helvetica Neue Light"/>
                <a:sym typeface="Helvetica Neue Light"/>
              </a:rPr>
              <a:t>Above genus 1: We can also use these to form isogenies and get something called the </a:t>
            </a:r>
            <a:r>
              <a:rPr lang="en-GB" sz="1600" u="sng">
                <a:solidFill>
                  <a:schemeClr val="lt1"/>
                </a:solidFill>
                <a:latin typeface="Helvetica Neue Light"/>
                <a:ea typeface="Helvetica Neue Light"/>
                <a:cs typeface="Helvetica Neue Light"/>
                <a:sym typeface="Helvetica Neue Light"/>
              </a:rPr>
              <a:t>Weil </a:t>
            </a:r>
            <a:r>
              <a:rPr lang="en-GB" sz="1600" u="sng">
                <a:solidFill>
                  <a:schemeClr val="lt1"/>
                </a:solidFill>
                <a:latin typeface="Helvetica Neue Light"/>
                <a:ea typeface="Helvetica Neue Light"/>
                <a:cs typeface="Helvetica Neue Light"/>
                <a:sym typeface="Helvetica Neue Light"/>
              </a:rPr>
              <a:t>pairing</a:t>
            </a:r>
            <a:r>
              <a:rPr lang="en-GB" sz="1600">
                <a:solidFill>
                  <a:schemeClr val="lt1"/>
                </a:solidFill>
                <a:latin typeface="Helvetica Neue Light"/>
                <a:ea typeface="Helvetica Neue Light"/>
                <a:cs typeface="Helvetica Neue Light"/>
                <a:sym typeface="Helvetica Neue Light"/>
              </a:rPr>
              <a:t>.</a:t>
            </a:r>
            <a:endParaRPr sz="1600">
              <a:solidFill>
                <a:schemeClr val="lt1"/>
              </a:solidFill>
              <a:latin typeface="Helvetica Neue Light"/>
              <a:ea typeface="Helvetica Neue Light"/>
              <a:cs typeface="Helvetica Neue Light"/>
              <a:sym typeface="Helvetica Neue Light"/>
            </a:endParaRPr>
          </a:p>
        </p:txBody>
      </p:sp>
      <p:pic>
        <p:nvPicPr>
          <p:cNvPr id="444" name="Google Shape;444;p59"/>
          <p:cNvPicPr preferRelativeResize="0"/>
          <p:nvPr/>
        </p:nvPicPr>
        <p:blipFill>
          <a:blip r:embed="rId4">
            <a:alphaModFix/>
          </a:blip>
          <a:stretch>
            <a:fillRect/>
          </a:stretch>
        </p:blipFill>
        <p:spPr>
          <a:xfrm>
            <a:off x="4697183" y="2976650"/>
            <a:ext cx="1862050" cy="1862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4"/>
          <p:cNvSpPr txBox="1"/>
          <p:nvPr>
            <p:ph type="title"/>
          </p:nvPr>
        </p:nvSpPr>
        <p:spPr>
          <a:xfrm>
            <a:off x="892969" y="1701105"/>
            <a:ext cx="7358100" cy="17412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Elliptic Curves</a:t>
            </a:r>
            <a:endParaRPr/>
          </a:p>
        </p:txBody>
      </p:sp>
      <p:sp>
        <p:nvSpPr>
          <p:cNvPr id="113" name="Google Shape;113;p24"/>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0"/>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Weil</a:t>
            </a:r>
            <a:r>
              <a:rPr lang="en-GB"/>
              <a:t> pairing</a:t>
            </a:r>
            <a:endParaRPr/>
          </a:p>
        </p:txBody>
      </p:sp>
      <p:sp>
        <p:nvSpPr>
          <p:cNvPr id="450" name="Google Shape;450;p60"/>
          <p:cNvSpPr txBox="1"/>
          <p:nvPr>
            <p:ph idx="1" type="body"/>
          </p:nvPr>
        </p:nvSpPr>
        <p:spPr>
          <a:xfrm>
            <a:off x="669727" y="1366242"/>
            <a:ext cx="7804500" cy="33150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rPr lang="en-GB"/>
              <a:t>Let E/K be an elliptic curve. We fix an integer m     2, which is prime such that p = char(K) if p &gt; 0.</a:t>
            </a:r>
            <a:endParaRPr/>
          </a:p>
          <a:p>
            <a:pPr indent="0" lvl="0" marL="0" rtl="0" algn="l">
              <a:spcBef>
                <a:spcPts val="2700"/>
              </a:spcBef>
              <a:spcAft>
                <a:spcPts val="0"/>
              </a:spcAft>
              <a:buNone/>
            </a:pPr>
            <a:r>
              <a:rPr lang="en-GB"/>
              <a:t>We get a Weil pairing that has surjectivity.</a:t>
            </a:r>
            <a:endParaRPr/>
          </a:p>
          <a:p>
            <a:pPr indent="0" lvl="0" marL="0" rtl="0" algn="l">
              <a:spcBef>
                <a:spcPts val="2700"/>
              </a:spcBef>
              <a:spcAft>
                <a:spcPts val="0"/>
              </a:spcAft>
              <a:buNone/>
            </a:pPr>
            <a:r>
              <a:t/>
            </a:r>
            <a:endParaRPr/>
          </a:p>
        </p:txBody>
      </p:sp>
      <p:sp>
        <p:nvSpPr>
          <p:cNvPr id="451" name="Google Shape;451;p60"/>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pic>
        <p:nvPicPr>
          <p:cNvPr id="452" name="Google Shape;452;p60" title="[255,255,255,&quot;https://www.codecogs.com/eqnedit.php?latex=%5Cgeq#0&quot;]"/>
          <p:cNvPicPr preferRelativeResize="0"/>
          <p:nvPr/>
        </p:nvPicPr>
        <p:blipFill>
          <a:blip r:embed="rId3">
            <a:alphaModFix/>
          </a:blip>
          <a:stretch>
            <a:fillRect/>
          </a:stretch>
        </p:blipFill>
        <p:spPr>
          <a:xfrm>
            <a:off x="7001725" y="1872375"/>
            <a:ext cx="160800" cy="201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1"/>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Weil pairing</a:t>
            </a:r>
            <a:endParaRPr/>
          </a:p>
        </p:txBody>
      </p:sp>
      <p:sp>
        <p:nvSpPr>
          <p:cNvPr id="458" name="Google Shape;458;p61"/>
          <p:cNvSpPr txBox="1"/>
          <p:nvPr>
            <p:ph idx="1" type="body"/>
          </p:nvPr>
        </p:nvSpPr>
        <p:spPr>
          <a:xfrm>
            <a:off x="669727" y="1366242"/>
            <a:ext cx="7804500" cy="33150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rPr lang="en-GB"/>
              <a:t>Allows us to compute the </a:t>
            </a:r>
            <a:r>
              <a:rPr lang="en-GB" u="sng"/>
              <a:t>degree of an isogeny</a:t>
            </a:r>
            <a:r>
              <a:rPr lang="en-GB"/>
              <a:t>, and to show surjectivity using the Tate module. This will help us later on.</a:t>
            </a:r>
            <a:endParaRPr/>
          </a:p>
          <a:p>
            <a:pPr indent="0" lvl="0" marL="0" rtl="0" algn="l">
              <a:spcBef>
                <a:spcPts val="2700"/>
              </a:spcBef>
              <a:spcAft>
                <a:spcPts val="0"/>
              </a:spcAft>
              <a:buNone/>
            </a:pPr>
            <a:r>
              <a:t/>
            </a:r>
            <a:endParaRPr/>
          </a:p>
          <a:p>
            <a:pPr indent="0" lvl="0" marL="0" rtl="0" algn="l">
              <a:spcBef>
                <a:spcPts val="2700"/>
              </a:spcBef>
              <a:spcAft>
                <a:spcPts val="0"/>
              </a:spcAft>
              <a:buNone/>
            </a:pPr>
            <a:r>
              <a:t/>
            </a:r>
            <a:endParaRPr/>
          </a:p>
        </p:txBody>
      </p:sp>
      <p:sp>
        <p:nvSpPr>
          <p:cNvPr id="459" name="Google Shape;459;p61"/>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2"/>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sz="4600"/>
              <a:t>Bag of useful things we’re going to use for cryptography</a:t>
            </a:r>
            <a:endParaRPr sz="4600"/>
          </a:p>
        </p:txBody>
      </p:sp>
      <p:sp>
        <p:nvSpPr>
          <p:cNvPr id="465" name="Google Shape;465;p62"/>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sp>
        <p:nvSpPr>
          <p:cNvPr id="466" name="Google Shape;466;p62"/>
          <p:cNvSpPr/>
          <p:nvPr/>
        </p:nvSpPr>
        <p:spPr>
          <a:xfrm>
            <a:off x="2472650" y="2253075"/>
            <a:ext cx="2608750" cy="1702150"/>
          </a:xfrm>
          <a:prstGeom prst="flowChartMagneticDrum">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Bag of</a:t>
            </a:r>
            <a:endParaRPr/>
          </a:p>
          <a:p>
            <a:pPr indent="0" lvl="0" marL="0" rtl="0" algn="l">
              <a:spcBef>
                <a:spcPts val="0"/>
              </a:spcBef>
              <a:spcAft>
                <a:spcPts val="0"/>
              </a:spcAft>
              <a:buNone/>
            </a:pPr>
            <a:r>
              <a:rPr lang="en-GB"/>
              <a:t>Isogenies goodies</a:t>
            </a:r>
            <a:endParaRPr/>
          </a:p>
        </p:txBody>
      </p:sp>
      <p:sp>
        <p:nvSpPr>
          <p:cNvPr id="467" name="Google Shape;467;p62"/>
          <p:cNvSpPr txBox="1"/>
          <p:nvPr/>
        </p:nvSpPr>
        <p:spPr>
          <a:xfrm>
            <a:off x="4990075" y="1848300"/>
            <a:ext cx="39042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lt1"/>
              </a:solidFill>
              <a:latin typeface="Helvetica Neue Light"/>
              <a:ea typeface="Helvetica Neue Light"/>
              <a:cs typeface="Helvetica Neue Light"/>
              <a:sym typeface="Helvetica Neue Light"/>
            </a:endParaRPr>
          </a:p>
          <a:p>
            <a:pPr indent="-336550" lvl="0" marL="457200" rtl="0" algn="l">
              <a:spcBef>
                <a:spcPts val="0"/>
              </a:spcBef>
              <a:spcAft>
                <a:spcPts val="0"/>
              </a:spcAft>
              <a:buClr>
                <a:schemeClr val="lt1"/>
              </a:buClr>
              <a:buSzPts val="1700"/>
              <a:buFont typeface="Helvetica Neue Light"/>
              <a:buChar char="●"/>
            </a:pPr>
            <a:r>
              <a:rPr lang="en-GB" sz="1700">
                <a:solidFill>
                  <a:schemeClr val="lt1"/>
                </a:solidFill>
                <a:latin typeface="Helvetica Neue Light"/>
                <a:ea typeface="Helvetica Neue Light"/>
                <a:cs typeface="Helvetica Neue Light"/>
                <a:sym typeface="Helvetica Neue Light"/>
              </a:rPr>
              <a:t>Degree of isogeny</a:t>
            </a:r>
            <a:endParaRPr sz="1700">
              <a:solidFill>
                <a:schemeClr val="lt1"/>
              </a:solidFill>
              <a:latin typeface="Helvetica Neue Light"/>
              <a:ea typeface="Helvetica Neue Light"/>
              <a:cs typeface="Helvetica Neue Light"/>
              <a:sym typeface="Helvetica Neue Light"/>
            </a:endParaRPr>
          </a:p>
          <a:p>
            <a:pPr indent="-336550" lvl="0" marL="457200" rtl="0" algn="l">
              <a:spcBef>
                <a:spcPts val="0"/>
              </a:spcBef>
              <a:spcAft>
                <a:spcPts val="0"/>
              </a:spcAft>
              <a:buClr>
                <a:schemeClr val="lt1"/>
              </a:buClr>
              <a:buSzPts val="1700"/>
              <a:buFont typeface="Helvetica Neue Light"/>
              <a:buChar char="●"/>
            </a:pPr>
            <a:r>
              <a:rPr lang="en-GB" sz="1700">
                <a:solidFill>
                  <a:schemeClr val="lt1"/>
                </a:solidFill>
                <a:latin typeface="Helvetica Neue Light"/>
                <a:ea typeface="Helvetica Neue Light"/>
                <a:cs typeface="Helvetica Neue Light"/>
                <a:sym typeface="Helvetica Neue Light"/>
              </a:rPr>
              <a:t>Kernel of isogeny</a:t>
            </a:r>
            <a:endParaRPr sz="1700">
              <a:solidFill>
                <a:schemeClr val="lt1"/>
              </a:solidFill>
              <a:latin typeface="Helvetica Neue Light"/>
              <a:ea typeface="Helvetica Neue Light"/>
              <a:cs typeface="Helvetica Neue Light"/>
              <a:sym typeface="Helvetica Neue Light"/>
            </a:endParaRPr>
          </a:p>
          <a:p>
            <a:pPr indent="-336550" lvl="0" marL="457200" rtl="0" algn="l">
              <a:spcBef>
                <a:spcPts val="0"/>
              </a:spcBef>
              <a:spcAft>
                <a:spcPts val="0"/>
              </a:spcAft>
              <a:buClr>
                <a:schemeClr val="lt1"/>
              </a:buClr>
              <a:buSzPts val="1700"/>
              <a:buFont typeface="Helvetica Neue Light"/>
              <a:buChar char="●"/>
            </a:pPr>
            <a:r>
              <a:rPr lang="en-GB" sz="1700">
                <a:solidFill>
                  <a:schemeClr val="lt1"/>
                </a:solidFill>
                <a:latin typeface="Helvetica Neue Light"/>
                <a:ea typeface="Helvetica Neue Light"/>
                <a:cs typeface="Helvetica Neue Light"/>
                <a:sym typeface="Helvetica Neue Light"/>
              </a:rPr>
              <a:t>J-invariant</a:t>
            </a:r>
            <a:endParaRPr sz="17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p:txBody>
      </p:sp>
      <p:sp>
        <p:nvSpPr>
          <p:cNvPr id="468" name="Google Shape;468;p62"/>
          <p:cNvSpPr txBox="1"/>
          <p:nvPr/>
        </p:nvSpPr>
        <p:spPr>
          <a:xfrm>
            <a:off x="4990075" y="3295188"/>
            <a:ext cx="39042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Font typeface="Helvetica Neue Light"/>
              <a:buChar char="●"/>
            </a:pPr>
            <a:r>
              <a:rPr lang="en-GB" sz="1700">
                <a:solidFill>
                  <a:schemeClr val="lt1"/>
                </a:solidFill>
                <a:latin typeface="Helvetica Neue Light"/>
                <a:ea typeface="Helvetica Neue Light"/>
                <a:cs typeface="Helvetica Neue Light"/>
                <a:sym typeface="Helvetica Neue Light"/>
              </a:rPr>
              <a:t>Surjectivity</a:t>
            </a:r>
            <a:endParaRPr sz="1700">
              <a:solidFill>
                <a:schemeClr val="lt1"/>
              </a:solidFill>
              <a:latin typeface="Helvetica Neue Light"/>
              <a:ea typeface="Helvetica Neue Light"/>
              <a:cs typeface="Helvetica Neue Light"/>
              <a:sym typeface="Helvetica Neue Light"/>
            </a:endParaRPr>
          </a:p>
          <a:p>
            <a:pPr indent="-336550" lvl="0" marL="457200" rtl="0" algn="l">
              <a:spcBef>
                <a:spcPts val="0"/>
              </a:spcBef>
              <a:spcAft>
                <a:spcPts val="0"/>
              </a:spcAft>
              <a:buClr>
                <a:schemeClr val="lt1"/>
              </a:buClr>
              <a:buSzPts val="1700"/>
              <a:buFont typeface="Helvetica Neue Light"/>
              <a:buChar char="●"/>
            </a:pPr>
            <a:r>
              <a:rPr lang="en-GB" sz="1700">
                <a:solidFill>
                  <a:schemeClr val="lt1"/>
                </a:solidFill>
                <a:latin typeface="Helvetica Neue Light"/>
                <a:ea typeface="Helvetica Neue Light"/>
                <a:cs typeface="Helvetica Neue Light"/>
                <a:sym typeface="Helvetica Neue Light"/>
              </a:rPr>
              <a:t>Satisfiability of algebraic group-constraints</a:t>
            </a:r>
            <a:endParaRPr>
              <a:solidFill>
                <a:schemeClr val="lt1"/>
              </a:solidFill>
              <a:latin typeface="Helvetica Neue Light"/>
              <a:ea typeface="Helvetica Neue Light"/>
              <a:cs typeface="Helvetica Neue Light"/>
              <a:sym typeface="Helvetica Neue Light"/>
            </a:endParaRPr>
          </a:p>
        </p:txBody>
      </p:sp>
      <p:sp>
        <p:nvSpPr>
          <p:cNvPr id="469" name="Google Shape;469;p62"/>
          <p:cNvSpPr txBox="1"/>
          <p:nvPr/>
        </p:nvSpPr>
        <p:spPr>
          <a:xfrm>
            <a:off x="158600" y="1846675"/>
            <a:ext cx="22092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Helvetica Neue Light"/>
              <a:buChar char="●"/>
            </a:pPr>
            <a:r>
              <a:rPr lang="en-GB">
                <a:solidFill>
                  <a:schemeClr val="lt1"/>
                </a:solidFill>
                <a:latin typeface="Helvetica Neue Light"/>
                <a:ea typeface="Helvetica Neue Light"/>
                <a:cs typeface="Helvetica Neue Light"/>
                <a:sym typeface="Helvetica Neue Light"/>
              </a:rPr>
              <a:t>Elliptic curve-pairing</a:t>
            </a:r>
            <a:endParaRPr>
              <a:solidFill>
                <a:schemeClr val="lt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lt1"/>
              </a:buClr>
              <a:buSzPts val="1400"/>
              <a:buFont typeface="Helvetica Neue Light"/>
              <a:buChar char="●"/>
            </a:pPr>
            <a:r>
              <a:rPr lang="en-GB">
                <a:solidFill>
                  <a:schemeClr val="lt1"/>
                </a:solidFill>
                <a:latin typeface="Helvetica Neue Light"/>
                <a:ea typeface="Helvetica Neue Light"/>
                <a:cs typeface="Helvetica Neue Light"/>
                <a:sym typeface="Helvetica Neue Light"/>
              </a:rPr>
              <a:t>Supersingular curves</a:t>
            </a:r>
            <a:endParaRPr>
              <a:solidFill>
                <a:schemeClr val="lt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lt1"/>
              </a:buClr>
              <a:buSzPts val="1400"/>
              <a:buFont typeface="Helvetica Neue Light"/>
              <a:buChar char="●"/>
            </a:pPr>
            <a:r>
              <a:rPr lang="en-GB">
                <a:solidFill>
                  <a:schemeClr val="lt1"/>
                </a:solidFill>
                <a:latin typeface="Helvetica Neue Light"/>
                <a:ea typeface="Helvetica Neue Light"/>
                <a:cs typeface="Helvetica Neue Light"/>
                <a:sym typeface="Helvetica Neue Light"/>
              </a:rPr>
              <a:t>Genus 1</a:t>
            </a:r>
            <a:endParaRPr>
              <a:solidFill>
                <a:schemeClr val="lt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lt1"/>
              </a:buClr>
              <a:buSzPts val="1400"/>
              <a:buFont typeface="Helvetica Neue Light"/>
              <a:buChar char="●"/>
            </a:pPr>
            <a:r>
              <a:rPr lang="en-GB">
                <a:solidFill>
                  <a:schemeClr val="lt1"/>
                </a:solidFill>
                <a:latin typeface="Helvetica Neue Light"/>
                <a:ea typeface="Helvetica Neue Light"/>
                <a:cs typeface="Helvetica Neue Light"/>
                <a:sym typeface="Helvetica Neue Light"/>
              </a:rPr>
              <a:t>Use Velu’s Formula to find an isogenies</a:t>
            </a:r>
            <a:endParaRPr>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3"/>
          <p:cNvSpPr txBox="1"/>
          <p:nvPr>
            <p:ph type="title"/>
          </p:nvPr>
        </p:nvSpPr>
        <p:spPr>
          <a:xfrm>
            <a:off x="892969" y="1701105"/>
            <a:ext cx="7358100" cy="17412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Cryptography with Isogenies</a:t>
            </a:r>
            <a:endParaRPr/>
          </a:p>
        </p:txBody>
      </p:sp>
      <p:sp>
        <p:nvSpPr>
          <p:cNvPr id="475" name="Google Shape;475;p63"/>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4"/>
          <p:cNvSpPr txBox="1"/>
          <p:nvPr>
            <p:ph type="title"/>
          </p:nvPr>
        </p:nvSpPr>
        <p:spPr>
          <a:xfrm>
            <a:off x="311700" y="445025"/>
            <a:ext cx="8520600" cy="886500"/>
          </a:xfrm>
          <a:prstGeom prst="rect">
            <a:avLst/>
          </a:prstGeom>
        </p:spPr>
        <p:txBody>
          <a:bodyPr anchorCtr="0" anchor="ctr" bIns="32750" lIns="32750" spcFirstLastPara="1" rIns="32750" wrap="square" tIns="32750">
            <a:noAutofit/>
          </a:bodyPr>
          <a:lstStyle/>
          <a:p>
            <a:pPr indent="0" lvl="0" marL="0" rtl="0" algn="l">
              <a:spcBef>
                <a:spcPts val="0"/>
              </a:spcBef>
              <a:spcAft>
                <a:spcPts val="0"/>
              </a:spcAft>
              <a:buNone/>
            </a:pPr>
            <a:r>
              <a:rPr lang="en-GB" sz="4400"/>
              <a:t>Method for sampling supersingular elliptic curve over   </a:t>
            </a:r>
            <a:endParaRPr sz="4400"/>
          </a:p>
        </p:txBody>
      </p:sp>
      <p:pic>
        <p:nvPicPr>
          <p:cNvPr id="481" name="Google Shape;481;p64" title="[255,255,255,&quot;https://www.codecogs.com/eqnedit.php?latex=F_%7Bp%5E2%7D#0&quot;]"/>
          <p:cNvPicPr preferRelativeResize="0"/>
          <p:nvPr/>
        </p:nvPicPr>
        <p:blipFill rotWithShape="1">
          <a:blip r:embed="rId3">
            <a:alphaModFix/>
          </a:blip>
          <a:srcRect b="-28222" l="-77889" r="-92746" t="-47617"/>
          <a:stretch/>
        </p:blipFill>
        <p:spPr>
          <a:xfrm>
            <a:off x="3957900" y="771850"/>
            <a:ext cx="2415575" cy="996875"/>
          </a:xfrm>
          <a:prstGeom prst="rect">
            <a:avLst/>
          </a:prstGeom>
          <a:noFill/>
          <a:ln>
            <a:noFill/>
          </a:ln>
        </p:spPr>
      </p:pic>
      <p:sp>
        <p:nvSpPr>
          <p:cNvPr id="482" name="Google Shape;482;p64"/>
          <p:cNvSpPr txBox="1"/>
          <p:nvPr/>
        </p:nvSpPr>
        <p:spPr>
          <a:xfrm>
            <a:off x="892200" y="1768725"/>
            <a:ext cx="7359600" cy="17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chemeClr val="lt1"/>
                </a:solidFill>
                <a:latin typeface="Helvetica Neue Light"/>
                <a:ea typeface="Helvetica Neue Light"/>
                <a:cs typeface="Helvetica Neue Light"/>
                <a:sym typeface="Helvetica Neue Light"/>
              </a:rPr>
              <a:t>We start by computing an isogeny between two elliptic curves over the same finite field      </a:t>
            </a:r>
            <a:endParaRPr sz="19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900">
                <a:solidFill>
                  <a:schemeClr val="lt1"/>
                </a:solidFill>
                <a:latin typeface="Helvetica Neue Light"/>
                <a:ea typeface="Helvetica Neue Light"/>
                <a:cs typeface="Helvetica Neue Light"/>
                <a:sym typeface="Helvetica Neue Light"/>
              </a:rPr>
              <a:t>This is the supersingular isogeny problem.</a:t>
            </a:r>
            <a:endParaRPr sz="19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900">
                <a:solidFill>
                  <a:schemeClr val="lt1"/>
                </a:solidFill>
                <a:latin typeface="Helvetica Neue Light"/>
                <a:ea typeface="Helvetica Neue Light"/>
                <a:cs typeface="Helvetica Neue Light"/>
                <a:sym typeface="Helvetica Neue Light"/>
              </a:rPr>
              <a:t>Hardness is such that it is supposedly quantum-safe.</a:t>
            </a:r>
            <a:endParaRPr sz="1900">
              <a:solidFill>
                <a:schemeClr val="lt1"/>
              </a:solidFill>
              <a:latin typeface="Helvetica Neue Light"/>
              <a:ea typeface="Helvetica Neue Light"/>
              <a:cs typeface="Helvetica Neue Light"/>
              <a:sym typeface="Helvetica Neue Light"/>
            </a:endParaRPr>
          </a:p>
        </p:txBody>
      </p:sp>
      <p:pic>
        <p:nvPicPr>
          <p:cNvPr id="483" name="Google Shape;483;p64" title="[255,255,255,&quot;https://www.codecogs.com/eqnedit.php?latex=F_%7Bp%5E%7B2%7D%7D#0&quot;]"/>
          <p:cNvPicPr preferRelativeResize="0"/>
          <p:nvPr/>
        </p:nvPicPr>
        <p:blipFill>
          <a:blip r:embed="rId3">
            <a:alphaModFix/>
          </a:blip>
          <a:stretch>
            <a:fillRect/>
          </a:stretch>
        </p:blipFill>
        <p:spPr>
          <a:xfrm>
            <a:off x="3070175" y="2210600"/>
            <a:ext cx="281250" cy="223725"/>
          </a:xfrm>
          <a:prstGeom prst="rect">
            <a:avLst/>
          </a:prstGeom>
          <a:noFill/>
          <a:ln>
            <a:noFill/>
          </a:ln>
        </p:spPr>
      </p:pic>
      <p:sp>
        <p:nvSpPr>
          <p:cNvPr id="484" name="Google Shape;484;p64"/>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5"/>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Hard supersingular curves</a:t>
            </a:r>
            <a:endParaRPr/>
          </a:p>
        </p:txBody>
      </p:sp>
      <p:sp>
        <p:nvSpPr>
          <p:cNvPr id="490" name="Google Shape;490;p65"/>
          <p:cNvSpPr txBox="1"/>
          <p:nvPr>
            <p:ph idx="1" type="body"/>
          </p:nvPr>
        </p:nvSpPr>
        <p:spPr>
          <a:xfrm>
            <a:off x="669727" y="1366242"/>
            <a:ext cx="7804500" cy="33150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rPr lang="en-GB"/>
              <a:t>We need to not reveal the endomorphism ring or have a method whereby computing the endomorphism ring is as difficult as it is for random supersingular curves. How do we do this and why is it important?</a:t>
            </a:r>
            <a:endParaRPr/>
          </a:p>
        </p:txBody>
      </p:sp>
      <p:sp>
        <p:nvSpPr>
          <p:cNvPr id="491" name="Google Shape;491;p65"/>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6"/>
          <p:cNvSpPr txBox="1"/>
          <p:nvPr>
            <p:ph type="title"/>
          </p:nvPr>
        </p:nvSpPr>
        <p:spPr>
          <a:xfrm>
            <a:off x="144375" y="214325"/>
            <a:ext cx="88938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sz="4600"/>
              <a:t>Security provided by Not knowing endomorphism ring</a:t>
            </a:r>
            <a:endParaRPr sz="4600"/>
          </a:p>
        </p:txBody>
      </p:sp>
      <p:sp>
        <p:nvSpPr>
          <p:cNvPr id="497" name="Google Shape;497;p66"/>
          <p:cNvSpPr txBox="1"/>
          <p:nvPr>
            <p:ph idx="1" type="body"/>
          </p:nvPr>
        </p:nvSpPr>
        <p:spPr>
          <a:xfrm>
            <a:off x="361700" y="1181775"/>
            <a:ext cx="8580300" cy="3315000"/>
          </a:xfrm>
          <a:prstGeom prst="rect">
            <a:avLst/>
          </a:prstGeom>
        </p:spPr>
        <p:txBody>
          <a:bodyPr anchorCtr="0" anchor="t" bIns="32750" lIns="32750" spcFirstLastPara="1" rIns="32750" wrap="square" tIns="32750">
            <a:noAutofit/>
          </a:bodyPr>
          <a:lstStyle/>
          <a:p>
            <a:pPr indent="0" lvl="0" marL="0" rtl="0" algn="ctr">
              <a:spcBef>
                <a:spcPts val="2700"/>
              </a:spcBef>
              <a:spcAft>
                <a:spcPts val="0"/>
              </a:spcAft>
              <a:buNone/>
            </a:pPr>
            <a:r>
              <a:rPr lang="en-GB" sz="1900"/>
              <a:t>Without a trusted setup, we can have backdoors or torsion point attacks.</a:t>
            </a:r>
            <a:endParaRPr sz="1900"/>
          </a:p>
        </p:txBody>
      </p:sp>
      <p:sp>
        <p:nvSpPr>
          <p:cNvPr id="498" name="Google Shape;498;p66"/>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pic>
        <p:nvPicPr>
          <p:cNvPr id="499" name="Google Shape;499;p66"/>
          <p:cNvPicPr preferRelativeResize="0"/>
          <p:nvPr/>
        </p:nvPicPr>
        <p:blipFill>
          <a:blip r:embed="rId3">
            <a:alphaModFix/>
          </a:blip>
          <a:stretch>
            <a:fillRect/>
          </a:stretch>
        </p:blipFill>
        <p:spPr>
          <a:xfrm>
            <a:off x="2492699" y="1943500"/>
            <a:ext cx="4149751" cy="2771001"/>
          </a:xfrm>
          <a:prstGeom prst="rect">
            <a:avLst/>
          </a:prstGeom>
          <a:noFill/>
          <a:ln>
            <a:noFill/>
          </a:ln>
        </p:spPr>
      </p:pic>
      <p:sp>
        <p:nvSpPr>
          <p:cNvPr id="500" name="Google Shape;500;p66"/>
          <p:cNvSpPr txBox="1"/>
          <p:nvPr/>
        </p:nvSpPr>
        <p:spPr>
          <a:xfrm>
            <a:off x="3819200" y="4638300"/>
            <a:ext cx="166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lt1"/>
                </a:solidFill>
                <a:latin typeface="Helvetica Neue Light"/>
                <a:ea typeface="Helvetica Neue Light"/>
                <a:cs typeface="Helvetica Neue Light"/>
                <a:sym typeface="Helvetica Neue Light"/>
              </a:rPr>
              <a:t>Retsu, Baku, Getty Images</a:t>
            </a:r>
            <a:endParaRPr sz="1000">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7"/>
          <p:cNvSpPr txBox="1"/>
          <p:nvPr>
            <p:ph type="title"/>
          </p:nvPr>
        </p:nvSpPr>
        <p:spPr>
          <a:xfrm>
            <a:off x="311700" y="445025"/>
            <a:ext cx="8520600" cy="5727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L-isogeny path problem</a:t>
            </a:r>
            <a:endParaRPr/>
          </a:p>
        </p:txBody>
      </p:sp>
      <p:sp>
        <p:nvSpPr>
          <p:cNvPr id="506" name="Google Shape;506;p67"/>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sp>
        <p:nvSpPr>
          <p:cNvPr id="507" name="Google Shape;507;p67"/>
          <p:cNvSpPr txBox="1"/>
          <p:nvPr/>
        </p:nvSpPr>
        <p:spPr>
          <a:xfrm>
            <a:off x="551100" y="1408350"/>
            <a:ext cx="82812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lt1"/>
                </a:solidFill>
                <a:latin typeface="Helvetica Neue Light"/>
                <a:ea typeface="Helvetica Neue Light"/>
                <a:cs typeface="Helvetica Neue Light"/>
                <a:sym typeface="Helvetica Neue Light"/>
              </a:rPr>
              <a:t>We have elliptic curves E, E’ /       related by an isogeny of l-power degree, and we want to compute l-isogenies along a path.</a:t>
            </a:r>
            <a:endParaRPr sz="2500">
              <a:solidFill>
                <a:schemeClr val="lt1"/>
              </a:solidFill>
              <a:latin typeface="Helvetica Neue Light"/>
              <a:ea typeface="Helvetica Neue Light"/>
              <a:cs typeface="Helvetica Neue Light"/>
              <a:sym typeface="Helvetica Neue Light"/>
            </a:endParaRPr>
          </a:p>
        </p:txBody>
      </p:sp>
      <p:pic>
        <p:nvPicPr>
          <p:cNvPr id="508" name="Google Shape;508;p67" title="[255,255,255,&quot;https://www.codecogs.com/eqnedit.php?latex=F_q#0&quot;]"/>
          <p:cNvPicPr preferRelativeResize="0"/>
          <p:nvPr/>
        </p:nvPicPr>
        <p:blipFill>
          <a:blip r:embed="rId4">
            <a:alphaModFix/>
          </a:blip>
          <a:stretch>
            <a:fillRect/>
          </a:stretch>
        </p:blipFill>
        <p:spPr>
          <a:xfrm>
            <a:off x="4802975" y="1561100"/>
            <a:ext cx="376107" cy="393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8"/>
          <p:cNvSpPr txBox="1"/>
          <p:nvPr>
            <p:ph type="title"/>
          </p:nvPr>
        </p:nvSpPr>
        <p:spPr>
          <a:xfrm>
            <a:off x="311700" y="445025"/>
            <a:ext cx="8520600" cy="5727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Deuring correspondence</a:t>
            </a:r>
            <a:endParaRPr/>
          </a:p>
        </p:txBody>
      </p:sp>
      <p:sp>
        <p:nvSpPr>
          <p:cNvPr id="514" name="Google Shape;514;p68"/>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sp>
        <p:nvSpPr>
          <p:cNvPr id="515" name="Google Shape;515;p68"/>
          <p:cNvSpPr txBox="1"/>
          <p:nvPr/>
        </p:nvSpPr>
        <p:spPr>
          <a:xfrm>
            <a:off x="627625" y="1438950"/>
            <a:ext cx="8052000" cy="8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300">
                <a:solidFill>
                  <a:schemeClr val="lt1"/>
                </a:solidFill>
                <a:latin typeface="Helvetica Neue Light"/>
                <a:ea typeface="Helvetica Neue Light"/>
                <a:cs typeface="Helvetica Neue Light"/>
                <a:sym typeface="Helvetica Neue Light"/>
              </a:rPr>
              <a:t>The Deuring Correspondence gives us a bijection between supersingular elliptic curves (over )      .</a:t>
            </a:r>
            <a:endParaRPr sz="2300">
              <a:solidFill>
                <a:schemeClr val="lt1"/>
              </a:solidFill>
              <a:latin typeface="Helvetica Neue Light"/>
              <a:ea typeface="Helvetica Neue Light"/>
              <a:cs typeface="Helvetica Neue Light"/>
              <a:sym typeface="Helvetica Neue Light"/>
            </a:endParaRPr>
          </a:p>
        </p:txBody>
      </p:sp>
      <p:pic>
        <p:nvPicPr>
          <p:cNvPr id="516" name="Google Shape;516;p68" title="[255,255,255,&quot;https://www.codecogs.com/eqnedit.php?latex=F_p#0&quot;]"/>
          <p:cNvPicPr preferRelativeResize="0"/>
          <p:nvPr/>
        </p:nvPicPr>
        <p:blipFill>
          <a:blip r:embed="rId4">
            <a:alphaModFix/>
          </a:blip>
          <a:stretch>
            <a:fillRect/>
          </a:stretch>
        </p:blipFill>
        <p:spPr>
          <a:xfrm>
            <a:off x="5123425" y="1972350"/>
            <a:ext cx="290850" cy="293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9"/>
          <p:cNvSpPr txBox="1"/>
          <p:nvPr>
            <p:ph type="title"/>
          </p:nvPr>
        </p:nvSpPr>
        <p:spPr>
          <a:xfrm>
            <a:off x="892944" y="1701147"/>
            <a:ext cx="7358100" cy="17412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r>
              <a:rPr lang="en-GB"/>
              <a:t>SIKE</a:t>
            </a:r>
            <a:endParaRPr/>
          </a:p>
          <a:p>
            <a:pPr indent="0" lvl="0" marL="0" rtl="0" algn="ctr">
              <a:spcBef>
                <a:spcPts val="0"/>
              </a:spcBef>
              <a:spcAft>
                <a:spcPts val="0"/>
              </a:spcAft>
              <a:buNone/>
            </a:pPr>
            <a:r>
              <a:rPr lang="en-GB"/>
              <a:t>(supersingular isogeny key encapsulation)</a:t>
            </a:r>
            <a:endParaRPr/>
          </a:p>
        </p:txBody>
      </p:sp>
      <p:sp>
        <p:nvSpPr>
          <p:cNvPr id="522" name="Google Shape;522;p69"/>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5"/>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Definition Elliptic Curves</a:t>
            </a:r>
            <a:endParaRPr/>
          </a:p>
        </p:txBody>
      </p:sp>
      <p:sp>
        <p:nvSpPr>
          <p:cNvPr id="119" name="Google Shape;119;p25"/>
          <p:cNvSpPr txBox="1"/>
          <p:nvPr>
            <p:ph idx="1" type="body"/>
          </p:nvPr>
        </p:nvSpPr>
        <p:spPr>
          <a:xfrm>
            <a:off x="669725" y="1366247"/>
            <a:ext cx="7804500" cy="19119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rPr lang="en-GB" sz="1800"/>
              <a:t>Definition: Elliptic curves are curves of </a:t>
            </a:r>
            <a:r>
              <a:rPr lang="en-GB" sz="1800" u="sng"/>
              <a:t>genus one</a:t>
            </a:r>
            <a:r>
              <a:rPr lang="en-GB" sz="1800"/>
              <a:t> having a specified </a:t>
            </a:r>
            <a:r>
              <a:rPr lang="en-GB" sz="1800" u="sng"/>
              <a:t>base point</a:t>
            </a:r>
            <a:r>
              <a:rPr lang="en-GB" sz="1800"/>
              <a:t>. Every such curve can be written as the locus in       of a </a:t>
            </a:r>
            <a:r>
              <a:rPr lang="en-GB" sz="1800" u="sng"/>
              <a:t>cubic equation</a:t>
            </a:r>
            <a:r>
              <a:rPr lang="en-GB" sz="1800"/>
              <a:t> with only one point, the base point, on the line at      . Then, after X and Y are scaled appropriately, an elliptic curve has an equation of the form that can be expressed as a </a:t>
            </a:r>
            <a:r>
              <a:rPr lang="en-GB" sz="1800" u="sng"/>
              <a:t>Weierstrass equation</a:t>
            </a:r>
            <a:r>
              <a:rPr lang="en-GB" sz="1800"/>
              <a:t>:</a:t>
            </a:r>
            <a:endParaRPr sz="1800"/>
          </a:p>
          <a:p>
            <a:pPr indent="0" lvl="0" marL="0" rtl="0" algn="l">
              <a:spcBef>
                <a:spcPts val="2700"/>
              </a:spcBef>
              <a:spcAft>
                <a:spcPts val="0"/>
              </a:spcAft>
              <a:buNone/>
            </a:pPr>
            <a:r>
              <a:t/>
            </a:r>
            <a:endParaRPr/>
          </a:p>
          <a:p>
            <a:pPr indent="0" lvl="0" marL="0" rtl="0" algn="l">
              <a:spcBef>
                <a:spcPts val="2700"/>
              </a:spcBef>
              <a:spcAft>
                <a:spcPts val="0"/>
              </a:spcAft>
              <a:buNone/>
            </a:pPr>
            <a:r>
              <a:t/>
            </a:r>
            <a:endParaRPr/>
          </a:p>
        </p:txBody>
      </p:sp>
      <p:sp>
        <p:nvSpPr>
          <p:cNvPr id="120" name="Google Shape;120;p25"/>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pic>
        <p:nvPicPr>
          <p:cNvPr id="121" name="Google Shape;121;p25" title="[255,255,255,&quot;https://www.codecogs.com/eqnedit.php?latex=P%5E2#0&quot;]"/>
          <p:cNvPicPr preferRelativeResize="0"/>
          <p:nvPr/>
        </p:nvPicPr>
        <p:blipFill>
          <a:blip r:embed="rId3">
            <a:alphaModFix/>
          </a:blip>
          <a:stretch>
            <a:fillRect/>
          </a:stretch>
        </p:blipFill>
        <p:spPr>
          <a:xfrm>
            <a:off x="6009851" y="2000621"/>
            <a:ext cx="304775" cy="249361"/>
          </a:xfrm>
          <a:prstGeom prst="rect">
            <a:avLst/>
          </a:prstGeom>
          <a:noFill/>
          <a:ln>
            <a:noFill/>
          </a:ln>
        </p:spPr>
      </p:pic>
      <p:pic>
        <p:nvPicPr>
          <p:cNvPr id="122" name="Google Shape;122;p25" title="[255,255,255,&quot;https://www.codecogs.com/eqnedit.php?latex=%5Cinfty#0&quot;]"/>
          <p:cNvPicPr preferRelativeResize="0"/>
          <p:nvPr/>
        </p:nvPicPr>
        <p:blipFill>
          <a:blip r:embed="rId4">
            <a:alphaModFix/>
          </a:blip>
          <a:stretch>
            <a:fillRect/>
          </a:stretch>
        </p:blipFill>
        <p:spPr>
          <a:xfrm>
            <a:off x="5546525" y="2356848"/>
            <a:ext cx="304775" cy="155850"/>
          </a:xfrm>
          <a:prstGeom prst="rect">
            <a:avLst/>
          </a:prstGeom>
          <a:noFill/>
          <a:ln>
            <a:noFill/>
          </a:ln>
        </p:spPr>
      </p:pic>
      <p:sp>
        <p:nvSpPr>
          <p:cNvPr id="123" name="Google Shape;123;p25"/>
          <p:cNvSpPr txBox="1"/>
          <p:nvPr/>
        </p:nvSpPr>
        <p:spPr>
          <a:xfrm>
            <a:off x="1778925" y="4659950"/>
            <a:ext cx="557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lt2"/>
                </a:solidFill>
                <a:latin typeface="Helvetica Neue Light"/>
                <a:ea typeface="Helvetica Neue Light"/>
                <a:cs typeface="Helvetica Neue Light"/>
                <a:sym typeface="Helvetica Neue Light"/>
              </a:rPr>
              <a:t>Silverman, J., 1986, “The Arithmetic of Elliptic Curves”</a:t>
            </a:r>
            <a:endParaRPr sz="1000">
              <a:solidFill>
                <a:schemeClr val="lt2"/>
              </a:solidFill>
              <a:latin typeface="Helvetica Neue Light"/>
              <a:ea typeface="Helvetica Neue Light"/>
              <a:cs typeface="Helvetica Neue Light"/>
              <a:sym typeface="Helvetica Neue Light"/>
            </a:endParaRPr>
          </a:p>
        </p:txBody>
      </p:sp>
      <p:pic>
        <p:nvPicPr>
          <p:cNvPr id="124" name="Google Shape;124;p25" title="[255,255,255,&quot;https://www.codecogs.com/eqnedit.php?latex=E%20%3A%20y%5E2%20%2B%20a_1xy%20%2B%20a_3xy%20%3D%20x%5E3%20%2B%20a_2x%5E2%20%2B%20a_4x%20%2B%20a_6#0&quot;]"/>
          <p:cNvPicPr preferRelativeResize="0"/>
          <p:nvPr/>
        </p:nvPicPr>
        <p:blipFill>
          <a:blip r:embed="rId5">
            <a:alphaModFix/>
          </a:blip>
          <a:stretch>
            <a:fillRect/>
          </a:stretch>
        </p:blipFill>
        <p:spPr>
          <a:xfrm>
            <a:off x="669750" y="3475812"/>
            <a:ext cx="7804500" cy="43666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0"/>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SIKE</a:t>
            </a:r>
            <a:endParaRPr/>
          </a:p>
        </p:txBody>
      </p:sp>
      <p:sp>
        <p:nvSpPr>
          <p:cNvPr id="528" name="Google Shape;528;p70"/>
          <p:cNvSpPr txBox="1"/>
          <p:nvPr>
            <p:ph idx="1" type="body"/>
          </p:nvPr>
        </p:nvSpPr>
        <p:spPr>
          <a:xfrm>
            <a:off x="669725" y="1366248"/>
            <a:ext cx="7804500" cy="23421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rPr lang="en-GB"/>
              <a:t>Is an isogeny-based key encapsulation suite based on pseudo-random walks in supersingular isogeny graphs. It is in stage 4 of the NIST standardization process on post-quantum cryptography.</a:t>
            </a:r>
            <a:endParaRPr/>
          </a:p>
        </p:txBody>
      </p:sp>
      <p:sp>
        <p:nvSpPr>
          <p:cNvPr id="529" name="Google Shape;529;p70"/>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1"/>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SIKE</a:t>
            </a:r>
            <a:endParaRPr/>
          </a:p>
        </p:txBody>
      </p:sp>
      <p:sp>
        <p:nvSpPr>
          <p:cNvPr id="535" name="Google Shape;535;p71"/>
          <p:cNvSpPr txBox="1"/>
          <p:nvPr>
            <p:ph idx="1" type="body"/>
          </p:nvPr>
        </p:nvSpPr>
        <p:spPr>
          <a:xfrm>
            <a:off x="669750" y="556351"/>
            <a:ext cx="7804500" cy="33651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t/>
            </a:r>
            <a:endParaRPr/>
          </a:p>
          <a:p>
            <a:pPr indent="0" lvl="0" marL="0" rtl="0" algn="l">
              <a:spcBef>
                <a:spcPts val="2700"/>
              </a:spcBef>
              <a:spcAft>
                <a:spcPts val="0"/>
              </a:spcAft>
              <a:buNone/>
            </a:pPr>
            <a:r>
              <a:rPr lang="en-GB"/>
              <a:t>SIKE is made of: </a:t>
            </a:r>
            <a:endParaRPr/>
          </a:p>
          <a:p>
            <a:pPr indent="-285750" lvl="0" marL="457200" rtl="0" algn="l">
              <a:spcBef>
                <a:spcPts val="2700"/>
              </a:spcBef>
              <a:spcAft>
                <a:spcPts val="0"/>
              </a:spcAft>
              <a:buSzPts val="900"/>
              <a:buChar char="•"/>
            </a:pPr>
            <a:r>
              <a:rPr lang="en-GB"/>
              <a:t>A CPA- </a:t>
            </a:r>
            <a:r>
              <a:rPr lang="en-GB"/>
              <a:t>secure</a:t>
            </a:r>
            <a:r>
              <a:rPr lang="en-GB"/>
              <a:t> public key encryption algorithm called SIKE.PKE</a:t>
            </a:r>
            <a:endParaRPr/>
          </a:p>
          <a:p>
            <a:pPr indent="-285750" lvl="0" marL="457200" rtl="0" algn="l">
              <a:spcBef>
                <a:spcPts val="0"/>
              </a:spcBef>
              <a:spcAft>
                <a:spcPts val="0"/>
              </a:spcAft>
              <a:buSzPts val="900"/>
              <a:buChar char="•"/>
            </a:pPr>
            <a:r>
              <a:rPr lang="en-GB"/>
              <a:t>A CCA-secure key encapsulation mechanism, SIKE.KEM</a:t>
            </a:r>
            <a:endParaRPr/>
          </a:p>
        </p:txBody>
      </p:sp>
      <p:sp>
        <p:nvSpPr>
          <p:cNvPr id="536" name="Google Shape;536;p71"/>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2"/>
          <p:cNvSpPr txBox="1"/>
          <p:nvPr>
            <p:ph type="title"/>
          </p:nvPr>
        </p:nvSpPr>
        <p:spPr>
          <a:xfrm>
            <a:off x="892975" y="1701098"/>
            <a:ext cx="7358100" cy="23040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Quantum Computers and NIST</a:t>
            </a:r>
            <a:endParaRPr/>
          </a:p>
        </p:txBody>
      </p:sp>
      <p:sp>
        <p:nvSpPr>
          <p:cNvPr id="542" name="Google Shape;542;p72"/>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3"/>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4th round: </a:t>
            </a:r>
            <a:r>
              <a:rPr lang="en-GB"/>
              <a:t>SIKE</a:t>
            </a:r>
            <a:endParaRPr/>
          </a:p>
        </p:txBody>
      </p:sp>
      <p:sp>
        <p:nvSpPr>
          <p:cNvPr id="548" name="Google Shape;548;p73"/>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pic>
        <p:nvPicPr>
          <p:cNvPr id="549" name="Google Shape;549;p73"/>
          <p:cNvPicPr preferRelativeResize="0"/>
          <p:nvPr/>
        </p:nvPicPr>
        <p:blipFill>
          <a:blip r:embed="rId3">
            <a:alphaModFix/>
          </a:blip>
          <a:stretch>
            <a:fillRect/>
          </a:stretch>
        </p:blipFill>
        <p:spPr>
          <a:xfrm>
            <a:off x="1259199" y="1234049"/>
            <a:ext cx="6616751" cy="3052200"/>
          </a:xfrm>
          <a:prstGeom prst="rect">
            <a:avLst/>
          </a:prstGeom>
          <a:noFill/>
          <a:ln>
            <a:noFill/>
          </a:ln>
        </p:spPr>
      </p:pic>
      <p:sp>
        <p:nvSpPr>
          <p:cNvPr id="550" name="Google Shape;550;p73"/>
          <p:cNvSpPr txBox="1"/>
          <p:nvPr/>
        </p:nvSpPr>
        <p:spPr>
          <a:xfrm>
            <a:off x="1652400" y="4300875"/>
            <a:ext cx="583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NIST, “PQC Standardization Process: Announcing Four Candidates to be Standardized, Plus Fourth Round Candidates”, July 5th, 2022</a:t>
            </a:r>
            <a:endParaRPr>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4"/>
          <p:cNvSpPr txBox="1"/>
          <p:nvPr>
            <p:ph type="title"/>
          </p:nvPr>
        </p:nvSpPr>
        <p:spPr>
          <a:xfrm>
            <a:off x="888519" y="2049622"/>
            <a:ext cx="7358100" cy="17412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r>
              <a:rPr lang="en-GB"/>
              <a:t>Isogeny key encapsulation with a </a:t>
            </a:r>
            <a:r>
              <a:rPr lang="en-GB"/>
              <a:t>Diffie-Hellman implementation</a:t>
            </a:r>
            <a:endParaRPr/>
          </a:p>
        </p:txBody>
      </p:sp>
      <p:sp>
        <p:nvSpPr>
          <p:cNvPr id="556" name="Google Shape;556;p74"/>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5"/>
          <p:cNvSpPr txBox="1"/>
          <p:nvPr>
            <p:ph type="title"/>
          </p:nvPr>
        </p:nvSpPr>
        <p:spPr>
          <a:xfrm>
            <a:off x="311700" y="445025"/>
            <a:ext cx="8520600" cy="5727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Diffie Hellman (classic)</a:t>
            </a:r>
            <a:endParaRPr/>
          </a:p>
        </p:txBody>
      </p:sp>
      <p:sp>
        <p:nvSpPr>
          <p:cNvPr id="562" name="Google Shape;562;p75"/>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pic>
        <p:nvPicPr>
          <p:cNvPr id="563" name="Google Shape;563;p75"/>
          <p:cNvPicPr preferRelativeResize="0"/>
          <p:nvPr/>
        </p:nvPicPr>
        <p:blipFill>
          <a:blip r:embed="rId3">
            <a:alphaModFix/>
          </a:blip>
          <a:stretch>
            <a:fillRect/>
          </a:stretch>
        </p:blipFill>
        <p:spPr>
          <a:xfrm>
            <a:off x="1681675" y="1206275"/>
            <a:ext cx="5780650" cy="3613899"/>
          </a:xfrm>
          <a:prstGeom prst="rect">
            <a:avLst/>
          </a:prstGeom>
          <a:noFill/>
          <a:ln>
            <a:noFill/>
          </a:ln>
        </p:spPr>
      </p:pic>
      <p:cxnSp>
        <p:nvCxnSpPr>
          <p:cNvPr id="564" name="Google Shape;564;p75"/>
          <p:cNvCxnSpPr/>
          <p:nvPr/>
        </p:nvCxnSpPr>
        <p:spPr>
          <a:xfrm flipH="1" rot="10800000">
            <a:off x="2698675" y="1977300"/>
            <a:ext cx="1229100" cy="708000"/>
          </a:xfrm>
          <a:prstGeom prst="straightConnector1">
            <a:avLst/>
          </a:prstGeom>
          <a:noFill/>
          <a:ln cap="flat" cmpd="sng" w="9525">
            <a:solidFill>
              <a:schemeClr val="dk2"/>
            </a:solidFill>
            <a:prstDash val="solid"/>
            <a:round/>
            <a:headEnd len="med" w="med" type="none"/>
            <a:tailEnd len="med" w="med" type="triangle"/>
          </a:ln>
        </p:spPr>
      </p:cxnSp>
      <p:cxnSp>
        <p:nvCxnSpPr>
          <p:cNvPr id="565" name="Google Shape;565;p75"/>
          <p:cNvCxnSpPr/>
          <p:nvPr/>
        </p:nvCxnSpPr>
        <p:spPr>
          <a:xfrm>
            <a:off x="2671950" y="3099450"/>
            <a:ext cx="1269300" cy="708000"/>
          </a:xfrm>
          <a:prstGeom prst="straightConnector1">
            <a:avLst/>
          </a:prstGeom>
          <a:noFill/>
          <a:ln cap="flat" cmpd="sng" w="9525">
            <a:solidFill>
              <a:schemeClr val="dk2"/>
            </a:solidFill>
            <a:prstDash val="solid"/>
            <a:round/>
            <a:headEnd len="med" w="med" type="none"/>
            <a:tailEnd len="med" w="med" type="triangle"/>
          </a:ln>
        </p:spPr>
      </p:cxnSp>
      <p:cxnSp>
        <p:nvCxnSpPr>
          <p:cNvPr id="566" name="Google Shape;566;p75"/>
          <p:cNvCxnSpPr/>
          <p:nvPr/>
        </p:nvCxnSpPr>
        <p:spPr>
          <a:xfrm>
            <a:off x="4422075" y="1830275"/>
            <a:ext cx="1629900" cy="521100"/>
          </a:xfrm>
          <a:prstGeom prst="straightConnector1">
            <a:avLst/>
          </a:prstGeom>
          <a:noFill/>
          <a:ln cap="flat" cmpd="sng" w="9525">
            <a:solidFill>
              <a:schemeClr val="dk2"/>
            </a:solidFill>
            <a:prstDash val="solid"/>
            <a:round/>
            <a:headEnd len="med" w="med" type="none"/>
            <a:tailEnd len="med" w="med" type="triangle"/>
          </a:ln>
        </p:spPr>
      </p:cxnSp>
      <p:cxnSp>
        <p:nvCxnSpPr>
          <p:cNvPr id="567" name="Google Shape;567;p75"/>
          <p:cNvCxnSpPr/>
          <p:nvPr/>
        </p:nvCxnSpPr>
        <p:spPr>
          <a:xfrm flipH="1" rot="10800000">
            <a:off x="4475525" y="3460300"/>
            <a:ext cx="1629900" cy="387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6"/>
          <p:cNvSpPr txBox="1"/>
          <p:nvPr>
            <p:ph type="title"/>
          </p:nvPr>
        </p:nvSpPr>
        <p:spPr>
          <a:xfrm>
            <a:off x="311700" y="445025"/>
            <a:ext cx="8520600" cy="5727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Diffie Hellman (Isogenies)</a:t>
            </a:r>
            <a:endParaRPr/>
          </a:p>
        </p:txBody>
      </p:sp>
      <p:sp>
        <p:nvSpPr>
          <p:cNvPr id="573" name="Google Shape;573;p76"/>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pic>
        <p:nvPicPr>
          <p:cNvPr id="574" name="Google Shape;574;p76"/>
          <p:cNvPicPr preferRelativeResize="0"/>
          <p:nvPr/>
        </p:nvPicPr>
        <p:blipFill>
          <a:blip r:embed="rId3">
            <a:alphaModFix/>
          </a:blip>
          <a:stretch>
            <a:fillRect/>
          </a:stretch>
        </p:blipFill>
        <p:spPr>
          <a:xfrm>
            <a:off x="718050" y="1097875"/>
            <a:ext cx="7707900" cy="3709125"/>
          </a:xfrm>
          <a:prstGeom prst="rect">
            <a:avLst/>
          </a:prstGeom>
          <a:noFill/>
          <a:ln>
            <a:noFill/>
          </a:ln>
        </p:spPr>
      </p:pic>
      <p:cxnSp>
        <p:nvCxnSpPr>
          <p:cNvPr id="575" name="Google Shape;575;p76"/>
          <p:cNvCxnSpPr/>
          <p:nvPr/>
        </p:nvCxnSpPr>
        <p:spPr>
          <a:xfrm flipH="1" rot="10800000">
            <a:off x="1803575" y="1843700"/>
            <a:ext cx="1670100" cy="1108800"/>
          </a:xfrm>
          <a:prstGeom prst="straightConnector1">
            <a:avLst/>
          </a:prstGeom>
          <a:noFill/>
          <a:ln cap="flat" cmpd="sng" w="9525">
            <a:solidFill>
              <a:schemeClr val="dk2"/>
            </a:solidFill>
            <a:prstDash val="solid"/>
            <a:round/>
            <a:headEnd len="med" w="med" type="none"/>
            <a:tailEnd len="med" w="med" type="triangle"/>
          </a:ln>
        </p:spPr>
      </p:cxnSp>
      <p:cxnSp>
        <p:nvCxnSpPr>
          <p:cNvPr id="576" name="Google Shape;576;p76"/>
          <p:cNvCxnSpPr/>
          <p:nvPr/>
        </p:nvCxnSpPr>
        <p:spPr>
          <a:xfrm>
            <a:off x="1857000" y="3286500"/>
            <a:ext cx="1603200" cy="868500"/>
          </a:xfrm>
          <a:prstGeom prst="straightConnector1">
            <a:avLst/>
          </a:prstGeom>
          <a:noFill/>
          <a:ln cap="flat" cmpd="sng" w="9525">
            <a:solidFill>
              <a:schemeClr val="dk2"/>
            </a:solidFill>
            <a:prstDash val="solid"/>
            <a:round/>
            <a:headEnd len="med" w="med" type="none"/>
            <a:tailEnd len="med" w="med" type="triangle"/>
          </a:ln>
        </p:spPr>
      </p:cxnSp>
      <p:cxnSp>
        <p:nvCxnSpPr>
          <p:cNvPr id="577" name="Google Shape;577;p76"/>
          <p:cNvCxnSpPr/>
          <p:nvPr/>
        </p:nvCxnSpPr>
        <p:spPr>
          <a:xfrm>
            <a:off x="4088075" y="1923800"/>
            <a:ext cx="2124300" cy="534300"/>
          </a:xfrm>
          <a:prstGeom prst="straightConnector1">
            <a:avLst/>
          </a:prstGeom>
          <a:noFill/>
          <a:ln cap="flat" cmpd="sng" w="9525">
            <a:solidFill>
              <a:schemeClr val="dk2"/>
            </a:solidFill>
            <a:prstDash val="dashDot"/>
            <a:round/>
            <a:headEnd len="med" w="med" type="none"/>
            <a:tailEnd len="med" w="med" type="none"/>
          </a:ln>
        </p:spPr>
      </p:cxnSp>
      <p:cxnSp>
        <p:nvCxnSpPr>
          <p:cNvPr id="578" name="Google Shape;578;p76"/>
          <p:cNvCxnSpPr/>
          <p:nvPr/>
        </p:nvCxnSpPr>
        <p:spPr>
          <a:xfrm flipH="1" rot="10800000">
            <a:off x="4154875" y="3660725"/>
            <a:ext cx="2097600" cy="614400"/>
          </a:xfrm>
          <a:prstGeom prst="straightConnector1">
            <a:avLst/>
          </a:prstGeom>
          <a:noFill/>
          <a:ln cap="flat" cmpd="sng" w="9525">
            <a:solidFill>
              <a:schemeClr val="dk2"/>
            </a:solidFill>
            <a:prstDash val="dashDot"/>
            <a:round/>
            <a:headEnd len="med" w="med" type="none"/>
            <a:tailEnd len="med" w="med" type="none"/>
          </a:ln>
        </p:spPr>
      </p:cxnSp>
      <p:sp>
        <p:nvSpPr>
          <p:cNvPr id="579" name="Google Shape;579;p76"/>
          <p:cNvSpPr/>
          <p:nvPr/>
        </p:nvSpPr>
        <p:spPr>
          <a:xfrm>
            <a:off x="6132125" y="2458100"/>
            <a:ext cx="1603200" cy="1255800"/>
          </a:xfrm>
          <a:prstGeom prst="mathMultiply">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7"/>
          <p:cNvSpPr txBox="1"/>
          <p:nvPr>
            <p:ph type="title"/>
          </p:nvPr>
        </p:nvSpPr>
        <p:spPr>
          <a:xfrm>
            <a:off x="311700" y="445025"/>
            <a:ext cx="8520600" cy="5727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Diffie Hellman (Isogenies)</a:t>
            </a:r>
            <a:endParaRPr/>
          </a:p>
        </p:txBody>
      </p:sp>
      <p:sp>
        <p:nvSpPr>
          <p:cNvPr id="585" name="Google Shape;585;p77"/>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pic>
        <p:nvPicPr>
          <p:cNvPr id="586" name="Google Shape;586;p77"/>
          <p:cNvPicPr preferRelativeResize="0"/>
          <p:nvPr/>
        </p:nvPicPr>
        <p:blipFill>
          <a:blip r:embed="rId3">
            <a:alphaModFix/>
          </a:blip>
          <a:stretch>
            <a:fillRect/>
          </a:stretch>
        </p:blipFill>
        <p:spPr>
          <a:xfrm>
            <a:off x="1050788" y="1107100"/>
            <a:ext cx="7042423" cy="3820974"/>
          </a:xfrm>
          <a:prstGeom prst="rect">
            <a:avLst/>
          </a:prstGeom>
          <a:noFill/>
          <a:ln>
            <a:noFill/>
          </a:ln>
        </p:spPr>
      </p:pic>
      <p:cxnSp>
        <p:nvCxnSpPr>
          <p:cNvPr id="587" name="Google Shape;587;p77"/>
          <p:cNvCxnSpPr/>
          <p:nvPr/>
        </p:nvCxnSpPr>
        <p:spPr>
          <a:xfrm flipH="1" rot="10800000">
            <a:off x="2269200" y="1928850"/>
            <a:ext cx="1689300" cy="1222800"/>
          </a:xfrm>
          <a:prstGeom prst="straightConnector1">
            <a:avLst/>
          </a:prstGeom>
          <a:noFill/>
          <a:ln cap="flat" cmpd="sng" w="9525">
            <a:solidFill>
              <a:schemeClr val="dk2"/>
            </a:solidFill>
            <a:prstDash val="solid"/>
            <a:round/>
            <a:headEnd len="med" w="med" type="none"/>
            <a:tailEnd len="med" w="med" type="triangle"/>
          </a:ln>
        </p:spPr>
      </p:cxnSp>
      <p:cxnSp>
        <p:nvCxnSpPr>
          <p:cNvPr id="588" name="Google Shape;588;p77"/>
          <p:cNvCxnSpPr/>
          <p:nvPr/>
        </p:nvCxnSpPr>
        <p:spPr>
          <a:xfrm>
            <a:off x="2256575" y="3315550"/>
            <a:ext cx="1601100" cy="668100"/>
          </a:xfrm>
          <a:prstGeom prst="straightConnector1">
            <a:avLst/>
          </a:prstGeom>
          <a:noFill/>
          <a:ln cap="flat" cmpd="sng" w="9525">
            <a:solidFill>
              <a:schemeClr val="dk2"/>
            </a:solidFill>
            <a:prstDash val="solid"/>
            <a:round/>
            <a:headEnd len="med" w="med" type="none"/>
            <a:tailEnd len="med" w="med" type="triangle"/>
          </a:ln>
        </p:spPr>
      </p:cxnSp>
      <p:cxnSp>
        <p:nvCxnSpPr>
          <p:cNvPr id="589" name="Google Shape;589;p77"/>
          <p:cNvCxnSpPr/>
          <p:nvPr/>
        </p:nvCxnSpPr>
        <p:spPr>
          <a:xfrm>
            <a:off x="4437525" y="1903600"/>
            <a:ext cx="2105400" cy="617700"/>
          </a:xfrm>
          <a:prstGeom prst="straightConnector1">
            <a:avLst/>
          </a:prstGeom>
          <a:noFill/>
          <a:ln cap="flat" cmpd="sng" w="9525">
            <a:solidFill>
              <a:schemeClr val="dk2"/>
            </a:solidFill>
            <a:prstDash val="solid"/>
            <a:round/>
            <a:headEnd len="med" w="med" type="none"/>
            <a:tailEnd len="med" w="med" type="triangle"/>
          </a:ln>
        </p:spPr>
      </p:cxnSp>
      <p:cxnSp>
        <p:nvCxnSpPr>
          <p:cNvPr id="590" name="Google Shape;590;p77"/>
          <p:cNvCxnSpPr/>
          <p:nvPr/>
        </p:nvCxnSpPr>
        <p:spPr>
          <a:xfrm flipH="1" rot="10800000">
            <a:off x="4387100" y="3542475"/>
            <a:ext cx="2256600" cy="617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8"/>
          <p:cNvSpPr txBox="1"/>
          <p:nvPr>
            <p:ph type="title"/>
          </p:nvPr>
        </p:nvSpPr>
        <p:spPr>
          <a:xfrm>
            <a:off x="311700" y="445025"/>
            <a:ext cx="8520600" cy="5727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Diffie Hellman (Isogenies)</a:t>
            </a:r>
            <a:endParaRPr/>
          </a:p>
        </p:txBody>
      </p:sp>
      <p:sp>
        <p:nvSpPr>
          <p:cNvPr id="596" name="Google Shape;596;p78"/>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cxnSp>
        <p:nvCxnSpPr>
          <p:cNvPr id="597" name="Google Shape;597;p78"/>
          <p:cNvCxnSpPr/>
          <p:nvPr/>
        </p:nvCxnSpPr>
        <p:spPr>
          <a:xfrm>
            <a:off x="2256575" y="3315550"/>
            <a:ext cx="1601100" cy="668100"/>
          </a:xfrm>
          <a:prstGeom prst="straightConnector1">
            <a:avLst/>
          </a:prstGeom>
          <a:noFill/>
          <a:ln cap="flat" cmpd="sng" w="9525">
            <a:solidFill>
              <a:schemeClr val="dk2"/>
            </a:solidFill>
            <a:prstDash val="solid"/>
            <a:round/>
            <a:headEnd len="med" w="med" type="none"/>
            <a:tailEnd len="med" w="med" type="triangle"/>
          </a:ln>
        </p:spPr>
      </p:cxnSp>
      <p:cxnSp>
        <p:nvCxnSpPr>
          <p:cNvPr id="598" name="Google Shape;598;p78"/>
          <p:cNvCxnSpPr/>
          <p:nvPr/>
        </p:nvCxnSpPr>
        <p:spPr>
          <a:xfrm flipH="1" rot="10800000">
            <a:off x="4387100" y="3542475"/>
            <a:ext cx="2256600" cy="617700"/>
          </a:xfrm>
          <a:prstGeom prst="straightConnector1">
            <a:avLst/>
          </a:prstGeom>
          <a:noFill/>
          <a:ln cap="flat" cmpd="sng" w="9525">
            <a:solidFill>
              <a:schemeClr val="dk2"/>
            </a:solidFill>
            <a:prstDash val="solid"/>
            <a:round/>
            <a:headEnd len="med" w="med" type="none"/>
            <a:tailEnd len="med" w="med" type="triangle"/>
          </a:ln>
        </p:spPr>
      </p:cxnSp>
      <p:pic>
        <p:nvPicPr>
          <p:cNvPr id="599" name="Google Shape;599;p78"/>
          <p:cNvPicPr preferRelativeResize="0"/>
          <p:nvPr/>
        </p:nvPicPr>
        <p:blipFill>
          <a:blip r:embed="rId3">
            <a:alphaModFix/>
          </a:blip>
          <a:stretch>
            <a:fillRect/>
          </a:stretch>
        </p:blipFill>
        <p:spPr>
          <a:xfrm>
            <a:off x="685351" y="1247200"/>
            <a:ext cx="7773302" cy="3416015"/>
          </a:xfrm>
          <a:prstGeom prst="rect">
            <a:avLst/>
          </a:prstGeom>
          <a:noFill/>
          <a:ln>
            <a:noFill/>
          </a:ln>
        </p:spPr>
      </p:pic>
      <p:cxnSp>
        <p:nvCxnSpPr>
          <p:cNvPr id="600" name="Google Shape;600;p78"/>
          <p:cNvCxnSpPr/>
          <p:nvPr/>
        </p:nvCxnSpPr>
        <p:spPr>
          <a:xfrm flipH="1" rot="10800000">
            <a:off x="2117900" y="1893875"/>
            <a:ext cx="1501500" cy="1120500"/>
          </a:xfrm>
          <a:prstGeom prst="straightConnector1">
            <a:avLst/>
          </a:prstGeom>
          <a:noFill/>
          <a:ln cap="flat" cmpd="sng" w="9525">
            <a:solidFill>
              <a:schemeClr val="dk2"/>
            </a:solidFill>
            <a:prstDash val="solid"/>
            <a:round/>
            <a:headEnd len="med" w="med" type="none"/>
            <a:tailEnd len="med" w="med" type="triangle"/>
          </a:ln>
        </p:spPr>
      </p:cxnSp>
      <p:cxnSp>
        <p:nvCxnSpPr>
          <p:cNvPr id="601" name="Google Shape;601;p78"/>
          <p:cNvCxnSpPr/>
          <p:nvPr/>
        </p:nvCxnSpPr>
        <p:spPr>
          <a:xfrm>
            <a:off x="2162725" y="3160050"/>
            <a:ext cx="1445700" cy="537900"/>
          </a:xfrm>
          <a:prstGeom prst="straightConnector1">
            <a:avLst/>
          </a:prstGeom>
          <a:noFill/>
          <a:ln cap="flat" cmpd="sng" w="9525">
            <a:solidFill>
              <a:schemeClr val="dk2"/>
            </a:solidFill>
            <a:prstDash val="solid"/>
            <a:round/>
            <a:headEnd len="med" w="med" type="none"/>
            <a:tailEnd len="med" w="med" type="triangle"/>
          </a:ln>
        </p:spPr>
      </p:cxnSp>
      <p:cxnSp>
        <p:nvCxnSpPr>
          <p:cNvPr id="602" name="Google Shape;602;p78"/>
          <p:cNvCxnSpPr/>
          <p:nvPr/>
        </p:nvCxnSpPr>
        <p:spPr>
          <a:xfrm>
            <a:off x="3966875" y="1882600"/>
            <a:ext cx="1916100" cy="504300"/>
          </a:xfrm>
          <a:prstGeom prst="straightConnector1">
            <a:avLst/>
          </a:prstGeom>
          <a:noFill/>
          <a:ln cap="flat" cmpd="sng" w="9525">
            <a:solidFill>
              <a:schemeClr val="dk2"/>
            </a:solidFill>
            <a:prstDash val="solid"/>
            <a:round/>
            <a:headEnd len="med" w="med" type="none"/>
            <a:tailEnd len="med" w="med" type="triangle"/>
          </a:ln>
        </p:spPr>
      </p:cxnSp>
      <p:cxnSp>
        <p:nvCxnSpPr>
          <p:cNvPr id="603" name="Google Shape;603;p78"/>
          <p:cNvCxnSpPr/>
          <p:nvPr/>
        </p:nvCxnSpPr>
        <p:spPr>
          <a:xfrm flipH="1" rot="10800000">
            <a:off x="3821200" y="3317050"/>
            <a:ext cx="2151600" cy="392100"/>
          </a:xfrm>
          <a:prstGeom prst="straightConnector1">
            <a:avLst/>
          </a:prstGeom>
          <a:noFill/>
          <a:ln cap="flat" cmpd="sng" w="9525">
            <a:solidFill>
              <a:schemeClr val="dk2"/>
            </a:solidFill>
            <a:prstDash val="solid"/>
            <a:round/>
            <a:headEnd len="med" w="med" type="none"/>
            <a:tailEnd len="med" w="med" type="triangle"/>
          </a:ln>
        </p:spPr>
      </p:cxnSp>
      <p:sp>
        <p:nvSpPr>
          <p:cNvPr id="604" name="Google Shape;604;p78"/>
          <p:cNvSpPr/>
          <p:nvPr/>
        </p:nvSpPr>
        <p:spPr>
          <a:xfrm>
            <a:off x="840450" y="1557625"/>
            <a:ext cx="2409300" cy="459300"/>
          </a:xfrm>
          <a:prstGeom prst="ellipse">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8"/>
          <p:cNvSpPr/>
          <p:nvPr/>
        </p:nvSpPr>
        <p:spPr>
          <a:xfrm>
            <a:off x="840450" y="3783125"/>
            <a:ext cx="2409300" cy="459300"/>
          </a:xfrm>
          <a:prstGeom prst="ellipse">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78"/>
          <p:cNvSpPr/>
          <p:nvPr/>
        </p:nvSpPr>
        <p:spPr>
          <a:xfrm>
            <a:off x="5289175" y="1703300"/>
            <a:ext cx="2980800" cy="459300"/>
          </a:xfrm>
          <a:prstGeom prst="ellipse">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7" name="Google Shape;607;p78"/>
          <p:cNvSpPr/>
          <p:nvPr/>
        </p:nvSpPr>
        <p:spPr>
          <a:xfrm>
            <a:off x="5374325" y="3783125"/>
            <a:ext cx="2980800" cy="459300"/>
          </a:xfrm>
          <a:prstGeom prst="ellipse">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8" name="Google Shape;608;p78"/>
          <p:cNvSpPr txBox="1"/>
          <p:nvPr/>
        </p:nvSpPr>
        <p:spPr>
          <a:xfrm>
            <a:off x="6907125" y="2353525"/>
            <a:ext cx="7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J 1,2</a:t>
            </a:r>
            <a:endParaRPr>
              <a:latin typeface="Helvetica Neue Light"/>
              <a:ea typeface="Helvetica Neue Light"/>
              <a:cs typeface="Helvetica Neue Light"/>
              <a:sym typeface="Helvetica Neue Light"/>
            </a:endParaRPr>
          </a:p>
        </p:txBody>
      </p:sp>
      <p:sp>
        <p:nvSpPr>
          <p:cNvPr id="609" name="Google Shape;609;p78"/>
          <p:cNvSpPr txBox="1"/>
          <p:nvPr/>
        </p:nvSpPr>
        <p:spPr>
          <a:xfrm>
            <a:off x="6907125" y="3160050"/>
            <a:ext cx="108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J 2,1</a:t>
            </a:r>
            <a:endParaRPr>
              <a:latin typeface="Helvetica Neue Light"/>
              <a:ea typeface="Helvetica Neue Light"/>
              <a:cs typeface="Helvetica Neue Light"/>
              <a:sym typeface="Helvetica Neue Light"/>
            </a:endParaRPr>
          </a:p>
        </p:txBody>
      </p:sp>
      <p:sp>
        <p:nvSpPr>
          <p:cNvPr id="610" name="Google Shape;610;p78"/>
          <p:cNvSpPr/>
          <p:nvPr/>
        </p:nvSpPr>
        <p:spPr>
          <a:xfrm>
            <a:off x="6816675" y="2385850"/>
            <a:ext cx="746100" cy="3678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78"/>
          <p:cNvSpPr/>
          <p:nvPr/>
        </p:nvSpPr>
        <p:spPr>
          <a:xfrm>
            <a:off x="6816675" y="3176250"/>
            <a:ext cx="746100" cy="3678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11700" y="445025"/>
            <a:ext cx="8520600" cy="5727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SIDH</a:t>
            </a:r>
            <a:endParaRPr/>
          </a:p>
        </p:txBody>
      </p:sp>
      <p:sp>
        <p:nvSpPr>
          <p:cNvPr id="617" name="Google Shape;617;p79"/>
          <p:cNvSpPr txBox="1"/>
          <p:nvPr/>
        </p:nvSpPr>
        <p:spPr>
          <a:xfrm>
            <a:off x="311700" y="1652675"/>
            <a:ext cx="86430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Helvetica Neue Light"/>
              <a:buChar char="●"/>
            </a:pPr>
            <a:r>
              <a:rPr lang="en-GB" sz="2000">
                <a:solidFill>
                  <a:schemeClr val="lt1"/>
                </a:solidFill>
                <a:latin typeface="Helvetica Neue Light"/>
                <a:ea typeface="Helvetica Neue Light"/>
                <a:cs typeface="Helvetica Neue Light"/>
                <a:sym typeface="Helvetica Neue Light"/>
              </a:rPr>
              <a:t>Starting point: “is a form of post-quantum Diffie-Hellman key agreement with a non-abelian structure using isogenies”**</a:t>
            </a:r>
            <a:endParaRPr sz="2000">
              <a:solidFill>
                <a:schemeClr val="lt1"/>
              </a:solidFill>
              <a:latin typeface="Helvetica Neue Light"/>
              <a:ea typeface="Helvetica Neue Light"/>
              <a:cs typeface="Helvetica Neue Light"/>
              <a:sym typeface="Helvetica Neue Light"/>
            </a:endParaRPr>
          </a:p>
          <a:p>
            <a:pPr indent="-355600" lvl="0" marL="457200" rtl="0" algn="l">
              <a:spcBef>
                <a:spcPts val="0"/>
              </a:spcBef>
              <a:spcAft>
                <a:spcPts val="0"/>
              </a:spcAft>
              <a:buClr>
                <a:schemeClr val="lt1"/>
              </a:buClr>
              <a:buSzPts val="2000"/>
              <a:buFont typeface="Helvetica Neue Light"/>
              <a:buChar char="●"/>
            </a:pPr>
            <a:r>
              <a:rPr lang="en-GB" sz="2000">
                <a:solidFill>
                  <a:schemeClr val="lt1"/>
                </a:solidFill>
                <a:latin typeface="Helvetica Neue Light"/>
                <a:ea typeface="Helvetica Neue Light"/>
                <a:cs typeface="Helvetica Neue Light"/>
                <a:sym typeface="Helvetica Neue Light"/>
              </a:rPr>
              <a:t>Supports four parameter sets: SIKEp434, SIKEp503, SIKEp610,</a:t>
            </a:r>
            <a:endParaRPr sz="2000">
              <a:solidFill>
                <a:schemeClr val="lt1"/>
              </a:solidFill>
              <a:latin typeface="Helvetica Neue Light"/>
              <a:ea typeface="Helvetica Neue Light"/>
              <a:cs typeface="Helvetica Neue Light"/>
              <a:sym typeface="Helvetica Neue Light"/>
            </a:endParaRPr>
          </a:p>
          <a:p>
            <a:pPr indent="0" lvl="0" marL="457200" rtl="0" algn="l">
              <a:spcBef>
                <a:spcPts val="0"/>
              </a:spcBef>
              <a:spcAft>
                <a:spcPts val="0"/>
              </a:spcAft>
              <a:buNone/>
            </a:pPr>
            <a:r>
              <a:rPr lang="en-GB" sz="2000">
                <a:solidFill>
                  <a:schemeClr val="lt1"/>
                </a:solidFill>
                <a:latin typeface="Helvetica Neue Light"/>
                <a:ea typeface="Helvetica Neue Light"/>
                <a:cs typeface="Helvetica Neue Light"/>
                <a:sym typeface="Helvetica Neue Light"/>
              </a:rPr>
              <a:t>SIKEp751</a:t>
            </a:r>
            <a:endParaRPr sz="2000">
              <a:solidFill>
                <a:schemeClr val="lt1"/>
              </a:solidFill>
              <a:latin typeface="Helvetica Neue Light"/>
              <a:ea typeface="Helvetica Neue Light"/>
              <a:cs typeface="Helvetica Neue Light"/>
              <a:sym typeface="Helvetica Neue Light"/>
            </a:endParaRPr>
          </a:p>
          <a:p>
            <a:pPr indent="-355600" lvl="0" marL="457200" rtl="0" algn="l">
              <a:spcBef>
                <a:spcPts val="0"/>
              </a:spcBef>
              <a:spcAft>
                <a:spcPts val="0"/>
              </a:spcAft>
              <a:buClr>
                <a:schemeClr val="lt1"/>
              </a:buClr>
              <a:buSzPts val="2000"/>
              <a:buFont typeface="Helvetica Neue Light"/>
              <a:buChar char="●"/>
            </a:pPr>
            <a:r>
              <a:rPr lang="en-GB" sz="2000">
                <a:solidFill>
                  <a:schemeClr val="lt1"/>
                </a:solidFill>
                <a:latin typeface="Helvetica Neue Light"/>
                <a:ea typeface="Helvetica Neue Light"/>
                <a:cs typeface="Helvetica Neue Light"/>
                <a:sym typeface="Helvetica Neue Light"/>
              </a:rPr>
              <a:t>SIDH: Supersingular Isogeny Diffie-Hellman.</a:t>
            </a:r>
            <a:endParaRPr sz="20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solidFill>
                <a:schemeClr val="lt1"/>
              </a:solidFill>
              <a:latin typeface="Helvetica Neue Light"/>
              <a:ea typeface="Helvetica Neue Light"/>
              <a:cs typeface="Helvetica Neue Light"/>
              <a:sym typeface="Helvetica Neue Light"/>
            </a:endParaRPr>
          </a:p>
        </p:txBody>
      </p:sp>
      <p:sp>
        <p:nvSpPr>
          <p:cNvPr id="618" name="Google Shape;618;p79"/>
          <p:cNvSpPr txBox="1"/>
          <p:nvPr/>
        </p:nvSpPr>
        <p:spPr>
          <a:xfrm>
            <a:off x="720750" y="4319525"/>
            <a:ext cx="7824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lt1"/>
                </a:solidFill>
                <a:latin typeface="Helvetica Neue Light"/>
                <a:ea typeface="Helvetica Neue Light"/>
                <a:cs typeface="Helvetica Neue Light"/>
                <a:sym typeface="Helvetica Neue Light"/>
              </a:rPr>
              <a:t>**Cryptography Stack Exchange, “What’s the difference between SIDH and SIKE?”, 2020, user: forest</a:t>
            </a:r>
            <a:endParaRPr sz="1000">
              <a:solidFill>
                <a:schemeClr val="lt1"/>
              </a:solidFill>
              <a:latin typeface="Helvetica Neue Light"/>
              <a:ea typeface="Helvetica Neue Light"/>
              <a:cs typeface="Helvetica Neue Light"/>
              <a:sym typeface="Helvetica Neue Light"/>
            </a:endParaRPr>
          </a:p>
        </p:txBody>
      </p:sp>
      <p:sp>
        <p:nvSpPr>
          <p:cNvPr id="619" name="Google Shape;619;p79"/>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6"/>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Typical Elliptic Curve equation </a:t>
            </a:r>
            <a:endParaRPr/>
          </a:p>
        </p:txBody>
      </p:sp>
      <p:sp>
        <p:nvSpPr>
          <p:cNvPr id="130" name="Google Shape;130;p26"/>
          <p:cNvSpPr txBox="1"/>
          <p:nvPr>
            <p:ph idx="1" type="body"/>
          </p:nvPr>
        </p:nvSpPr>
        <p:spPr>
          <a:xfrm>
            <a:off x="2583688" y="1504550"/>
            <a:ext cx="4342200" cy="9930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rPr lang="en-GB" sz="1800"/>
              <a:t>We go from an elliptic curve of this form: </a:t>
            </a:r>
            <a:endParaRPr sz="1800"/>
          </a:p>
          <a:p>
            <a:pPr indent="0" lvl="0" marL="0" rtl="0" algn="l">
              <a:spcBef>
                <a:spcPts val="2700"/>
              </a:spcBef>
              <a:spcAft>
                <a:spcPts val="0"/>
              </a:spcAft>
              <a:buNone/>
            </a:pPr>
            <a:r>
              <a:t/>
            </a:r>
            <a:endParaRPr/>
          </a:p>
          <a:p>
            <a:pPr indent="0" lvl="0" marL="0" rtl="0" algn="l">
              <a:spcBef>
                <a:spcPts val="2700"/>
              </a:spcBef>
              <a:spcAft>
                <a:spcPts val="0"/>
              </a:spcAft>
              <a:buNone/>
            </a:pPr>
            <a:r>
              <a:t/>
            </a:r>
            <a:endParaRPr/>
          </a:p>
        </p:txBody>
      </p:sp>
      <p:sp>
        <p:nvSpPr>
          <p:cNvPr id="131" name="Google Shape;131;p26"/>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sp>
        <p:nvSpPr>
          <p:cNvPr id="132" name="Google Shape;132;p26"/>
          <p:cNvSpPr txBox="1"/>
          <p:nvPr/>
        </p:nvSpPr>
        <p:spPr>
          <a:xfrm>
            <a:off x="1778925" y="4659950"/>
            <a:ext cx="557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lt2"/>
                </a:solidFill>
                <a:latin typeface="Helvetica Neue Light"/>
                <a:ea typeface="Helvetica Neue Light"/>
                <a:cs typeface="Helvetica Neue Light"/>
                <a:sym typeface="Helvetica Neue Light"/>
              </a:rPr>
              <a:t>Silverman, J., 1986, “The Arithmetic of Elliptic Curves”</a:t>
            </a:r>
            <a:endParaRPr sz="1000">
              <a:solidFill>
                <a:schemeClr val="lt2"/>
              </a:solidFill>
              <a:latin typeface="Helvetica Neue Light"/>
              <a:ea typeface="Helvetica Neue Light"/>
              <a:cs typeface="Helvetica Neue Light"/>
              <a:sym typeface="Helvetica Neue Light"/>
            </a:endParaRPr>
          </a:p>
        </p:txBody>
      </p:sp>
      <p:pic>
        <p:nvPicPr>
          <p:cNvPr id="133" name="Google Shape;133;p26" title="[255,255,255,&quot;https://www.codecogs.com/eqnedit.php?latex=E%20%3A%20y%5E2%20%2B%20a_1xy%20%2B%20a_3xy%20%3D%20x%5E3%20%2B%20a_2x%5E2%20%2B%20a_4x%20%2B%20a_6#0&quot;]"/>
          <p:cNvPicPr preferRelativeResize="0"/>
          <p:nvPr/>
        </p:nvPicPr>
        <p:blipFill>
          <a:blip r:embed="rId4">
            <a:alphaModFix/>
          </a:blip>
          <a:stretch>
            <a:fillRect/>
          </a:stretch>
        </p:blipFill>
        <p:spPr>
          <a:xfrm>
            <a:off x="822150" y="3704412"/>
            <a:ext cx="7804500" cy="436667"/>
          </a:xfrm>
          <a:prstGeom prst="rect">
            <a:avLst/>
          </a:prstGeom>
          <a:noFill/>
          <a:ln>
            <a:noFill/>
          </a:ln>
        </p:spPr>
      </p:pic>
      <p:sp>
        <p:nvSpPr>
          <p:cNvPr id="134" name="Google Shape;134;p26"/>
          <p:cNvSpPr txBox="1"/>
          <p:nvPr>
            <p:ph idx="1" type="body"/>
          </p:nvPr>
        </p:nvSpPr>
        <p:spPr>
          <a:xfrm>
            <a:off x="3796800" y="2804050"/>
            <a:ext cx="1550400" cy="747900"/>
          </a:xfrm>
          <a:prstGeom prst="rect">
            <a:avLst/>
          </a:prstGeom>
        </p:spPr>
        <p:txBody>
          <a:bodyPr anchorCtr="0" anchor="t" bIns="32750" lIns="32750" spcFirstLastPara="1" rIns="32750" wrap="square" tIns="32750">
            <a:noAutofit/>
          </a:bodyPr>
          <a:lstStyle/>
          <a:p>
            <a:pPr indent="0" lvl="0" marL="0" rtl="0" algn="ctr">
              <a:spcBef>
                <a:spcPts val="2700"/>
              </a:spcBef>
              <a:spcAft>
                <a:spcPts val="0"/>
              </a:spcAft>
              <a:buNone/>
            </a:pPr>
            <a:r>
              <a:rPr lang="en-GB" sz="1800"/>
              <a:t>To this form:</a:t>
            </a:r>
            <a:endParaRPr sz="1800"/>
          </a:p>
          <a:p>
            <a:pPr indent="0" lvl="0" marL="0" rtl="0" algn="ctr">
              <a:spcBef>
                <a:spcPts val="2700"/>
              </a:spcBef>
              <a:spcAft>
                <a:spcPts val="0"/>
              </a:spcAft>
              <a:buNone/>
            </a:pPr>
            <a:r>
              <a:t/>
            </a:r>
            <a:endParaRPr/>
          </a:p>
          <a:p>
            <a:pPr indent="0" lvl="0" marL="0" rtl="0" algn="ctr">
              <a:spcBef>
                <a:spcPts val="2700"/>
              </a:spcBef>
              <a:spcAft>
                <a:spcPts val="0"/>
              </a:spcAft>
              <a:buNone/>
            </a:pPr>
            <a:r>
              <a:t/>
            </a:r>
            <a:endParaRPr/>
          </a:p>
        </p:txBody>
      </p:sp>
      <p:pic>
        <p:nvPicPr>
          <p:cNvPr id="135" name="Google Shape;135;p26" title="[255,255,255,&quot;https://www.codecogs.com/eqnedit.php?latex=Y%5E2Z%20%2B%20a_1XYZ%20%2B%20a_3YZ%5E2%20%3D%20X%5E3%20%2B%20a_2X%5E2Z%20%2B%20a_4XZ%5E2%20%2B%20a_6Z%5E3#0&quot;]"/>
          <p:cNvPicPr preferRelativeResize="0"/>
          <p:nvPr/>
        </p:nvPicPr>
        <p:blipFill>
          <a:blip r:embed="rId5">
            <a:alphaModFix/>
          </a:blip>
          <a:stretch>
            <a:fillRect/>
          </a:stretch>
        </p:blipFill>
        <p:spPr>
          <a:xfrm>
            <a:off x="666190" y="2497550"/>
            <a:ext cx="8177182" cy="3387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0"/>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CSIDH</a:t>
            </a:r>
            <a:endParaRPr/>
          </a:p>
        </p:txBody>
      </p:sp>
      <p:sp>
        <p:nvSpPr>
          <p:cNvPr id="625" name="Google Shape;625;p80"/>
          <p:cNvSpPr txBox="1"/>
          <p:nvPr>
            <p:ph idx="1" type="body"/>
          </p:nvPr>
        </p:nvSpPr>
        <p:spPr>
          <a:xfrm>
            <a:off x="669727" y="1366242"/>
            <a:ext cx="7804500" cy="3315000"/>
          </a:xfrm>
          <a:prstGeom prst="rect">
            <a:avLst/>
          </a:prstGeom>
        </p:spPr>
        <p:txBody>
          <a:bodyPr anchorCtr="0" anchor="ctr" bIns="32750" lIns="32750" spcFirstLastPara="1" rIns="32750" wrap="square" tIns="32750">
            <a:noAutofit/>
          </a:bodyPr>
          <a:lstStyle/>
          <a:p>
            <a:pPr indent="0" lvl="0" marL="0" rtl="0" algn="l">
              <a:spcBef>
                <a:spcPts val="2700"/>
              </a:spcBef>
              <a:spcAft>
                <a:spcPts val="0"/>
              </a:spcAft>
              <a:buNone/>
            </a:pPr>
            <a:r>
              <a:rPr lang="en-GB"/>
              <a:t>Commutativity using two-power and three-power isogeny group and torsion points. Uses Ideals (a and b); they commute</a:t>
            </a:r>
            <a:endParaRPr/>
          </a:p>
        </p:txBody>
      </p:sp>
      <p:sp>
        <p:nvSpPr>
          <p:cNvPr id="626" name="Google Shape;626;p80"/>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1"/>
          <p:cNvSpPr txBox="1"/>
          <p:nvPr>
            <p:ph type="title"/>
          </p:nvPr>
        </p:nvSpPr>
        <p:spPr>
          <a:xfrm>
            <a:off x="892975" y="1701098"/>
            <a:ext cx="7358100" cy="23040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Robustness of Isogeny-Based Cryptography</a:t>
            </a:r>
            <a:endParaRPr/>
          </a:p>
        </p:txBody>
      </p:sp>
      <p:sp>
        <p:nvSpPr>
          <p:cNvPr id="632" name="Google Shape;632;p81"/>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2"/>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SIDH in the news</a:t>
            </a:r>
            <a:endParaRPr/>
          </a:p>
        </p:txBody>
      </p:sp>
      <p:sp>
        <p:nvSpPr>
          <p:cNvPr id="638" name="Google Shape;638;p82"/>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pic>
        <p:nvPicPr>
          <p:cNvPr id="639" name="Google Shape;639;p82"/>
          <p:cNvPicPr preferRelativeResize="0"/>
          <p:nvPr/>
        </p:nvPicPr>
        <p:blipFill>
          <a:blip r:embed="rId4">
            <a:alphaModFix/>
          </a:blip>
          <a:stretch>
            <a:fillRect/>
          </a:stretch>
        </p:blipFill>
        <p:spPr>
          <a:xfrm>
            <a:off x="281650" y="1544225"/>
            <a:ext cx="3843300" cy="2844576"/>
          </a:xfrm>
          <a:prstGeom prst="rect">
            <a:avLst/>
          </a:prstGeom>
          <a:noFill/>
          <a:ln>
            <a:noFill/>
          </a:ln>
        </p:spPr>
      </p:pic>
      <p:pic>
        <p:nvPicPr>
          <p:cNvPr id="640" name="Google Shape;640;p82"/>
          <p:cNvPicPr preferRelativeResize="0"/>
          <p:nvPr/>
        </p:nvPicPr>
        <p:blipFill>
          <a:blip r:embed="rId5">
            <a:alphaModFix/>
          </a:blip>
          <a:stretch>
            <a:fillRect/>
          </a:stretch>
        </p:blipFill>
        <p:spPr>
          <a:xfrm>
            <a:off x="4318500" y="1446399"/>
            <a:ext cx="4240975" cy="294241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3"/>
          <p:cNvSpPr txBox="1"/>
          <p:nvPr>
            <p:ph type="title"/>
          </p:nvPr>
        </p:nvSpPr>
        <p:spPr>
          <a:xfrm>
            <a:off x="311700" y="445025"/>
            <a:ext cx="8520600" cy="5727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Summary of paper (left)</a:t>
            </a:r>
            <a:endParaRPr/>
          </a:p>
        </p:txBody>
      </p:sp>
      <p:sp>
        <p:nvSpPr>
          <p:cNvPr id="646" name="Google Shape;646;p83"/>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sp>
        <p:nvSpPr>
          <p:cNvPr id="647" name="Google Shape;647;p83"/>
          <p:cNvSpPr txBox="1"/>
          <p:nvPr/>
        </p:nvSpPr>
        <p:spPr>
          <a:xfrm>
            <a:off x="895150" y="1619775"/>
            <a:ext cx="75591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Helvetica Neue Light"/>
              <a:buChar char="●"/>
            </a:pPr>
            <a:r>
              <a:rPr lang="en-GB" sz="1600">
                <a:solidFill>
                  <a:schemeClr val="lt1"/>
                </a:solidFill>
                <a:latin typeface="Helvetica Neue Light"/>
                <a:ea typeface="Helvetica Neue Light"/>
                <a:cs typeface="Helvetica Neue Light"/>
                <a:sym typeface="Helvetica Neue Light"/>
              </a:rPr>
              <a:t>Run on a single core, the appended Magma code breaks the Microsoft SIKE challenges $IKEp182 and $IKEp217 in about 4 minutes and 6 minutes respectively.</a:t>
            </a:r>
            <a:endParaRPr sz="1600">
              <a:solidFill>
                <a:schemeClr val="lt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lt1"/>
              </a:buClr>
              <a:buSzPts val="1600"/>
              <a:buFont typeface="Helvetica Neue Light"/>
              <a:buChar char="●"/>
            </a:pPr>
            <a:r>
              <a:rPr lang="en-GB" sz="1600">
                <a:solidFill>
                  <a:schemeClr val="lt1"/>
                </a:solidFill>
                <a:latin typeface="Helvetica Neue Light"/>
                <a:ea typeface="Helvetica Neue Light"/>
                <a:cs typeface="Helvetica Neue Light"/>
                <a:sym typeface="Helvetica Neue Light"/>
              </a:rPr>
              <a:t>A run on the SIKE-434 parameters, previously believed to meet NIST’s quantum security level 1, took about 62 minutes, again on a single core.</a:t>
            </a:r>
            <a:endParaRPr sz="1600">
              <a:solidFill>
                <a:schemeClr val="lt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lt1"/>
              </a:buClr>
              <a:buSzPts val="1600"/>
              <a:buFont typeface="Helvetica Neue Light"/>
              <a:buChar char="●"/>
            </a:pPr>
            <a:r>
              <a:rPr lang="en-GB" sz="1600">
                <a:solidFill>
                  <a:schemeClr val="lt1"/>
                </a:solidFill>
                <a:latin typeface="Helvetica Neue Light"/>
                <a:ea typeface="Helvetica Neue Light"/>
                <a:cs typeface="Helvetica Neue Light"/>
                <a:sym typeface="Helvetica Neue Light"/>
              </a:rPr>
              <a:t>Also ran code on random instances of SIKEp503 (level 2) and SIKEp610 (level 3) and SIKEp751 (level 5), which took about 2 hrs 19 min, 8 hr 15 min and 20h 37 min respectively.</a:t>
            </a:r>
            <a:endParaRPr sz="1600">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4"/>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SIDH in the news</a:t>
            </a:r>
            <a:endParaRPr/>
          </a:p>
        </p:txBody>
      </p:sp>
      <p:sp>
        <p:nvSpPr>
          <p:cNvPr id="653" name="Google Shape;653;p84"/>
          <p:cNvSpPr txBox="1"/>
          <p:nvPr>
            <p:ph idx="1" type="body"/>
          </p:nvPr>
        </p:nvSpPr>
        <p:spPr>
          <a:xfrm>
            <a:off x="669727" y="1366242"/>
            <a:ext cx="7804500" cy="33150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rPr lang="en-GB"/>
              <a:t>This attack is on </a:t>
            </a:r>
            <a:r>
              <a:rPr lang="en-GB" u="sng"/>
              <a:t>SIDH, not CSIDH</a:t>
            </a:r>
            <a:r>
              <a:rPr lang="en-GB"/>
              <a:t>. Currently SIDH is broken but CSIDH is not. The Isogeny-based attacks on SIDH do not work for </a:t>
            </a:r>
            <a:r>
              <a:rPr lang="en-GB"/>
              <a:t>CSIDH</a:t>
            </a:r>
            <a:r>
              <a:rPr lang="en-GB"/>
              <a:t>.</a:t>
            </a:r>
            <a:endParaRPr/>
          </a:p>
          <a:p>
            <a:pPr indent="0" lvl="0" marL="0" rtl="0" algn="l">
              <a:spcBef>
                <a:spcPts val="2700"/>
              </a:spcBef>
              <a:spcAft>
                <a:spcPts val="0"/>
              </a:spcAft>
              <a:buNone/>
            </a:pPr>
            <a:r>
              <a:rPr lang="en-GB"/>
              <a:t>That being said, instances of SIKE need to be fixed.</a:t>
            </a:r>
            <a:endParaRPr/>
          </a:p>
        </p:txBody>
      </p:sp>
      <p:sp>
        <p:nvSpPr>
          <p:cNvPr id="654" name="Google Shape;654;p84"/>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85"/>
          <p:cNvSpPr txBox="1"/>
          <p:nvPr>
            <p:ph type="title"/>
          </p:nvPr>
        </p:nvSpPr>
        <p:spPr>
          <a:xfrm>
            <a:off x="892969" y="1701105"/>
            <a:ext cx="7358100" cy="17412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Composable Isogenies</a:t>
            </a:r>
            <a:endParaRPr/>
          </a:p>
        </p:txBody>
      </p:sp>
      <p:sp>
        <p:nvSpPr>
          <p:cNvPr id="660" name="Google Shape;660;p85"/>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6"/>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Problem</a:t>
            </a:r>
            <a:endParaRPr/>
          </a:p>
        </p:txBody>
      </p:sp>
      <p:sp>
        <p:nvSpPr>
          <p:cNvPr id="666" name="Google Shape;666;p86"/>
          <p:cNvSpPr txBox="1"/>
          <p:nvPr>
            <p:ph idx="1" type="body"/>
          </p:nvPr>
        </p:nvSpPr>
        <p:spPr>
          <a:xfrm>
            <a:off x="669727" y="1366242"/>
            <a:ext cx="7804500" cy="33150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rPr lang="en-GB"/>
              <a:t>Based on current methods, to generate a uniformly distributed supersingular curve, the person who generated the curve knows a path from       to E.</a:t>
            </a:r>
            <a:endParaRPr/>
          </a:p>
          <a:p>
            <a:pPr indent="0" lvl="0" marL="0" rtl="0" algn="l">
              <a:spcBef>
                <a:spcPts val="2700"/>
              </a:spcBef>
              <a:spcAft>
                <a:spcPts val="0"/>
              </a:spcAft>
              <a:buNone/>
            </a:pPr>
            <a:r>
              <a:rPr lang="en-GB"/>
              <a:t>Current solutions require a </a:t>
            </a:r>
            <a:r>
              <a:rPr b="1" lang="en-GB" u="sng">
                <a:latin typeface="Helvetica Neue"/>
                <a:ea typeface="Helvetica Neue"/>
                <a:cs typeface="Helvetica Neue"/>
                <a:sym typeface="Helvetica Neue"/>
              </a:rPr>
              <a:t>trusted party</a:t>
            </a:r>
            <a:r>
              <a:rPr lang="en-GB"/>
              <a:t>, but there is a lot of need (and interest) in finding ways that do not require a trusted party.</a:t>
            </a:r>
            <a:endParaRPr/>
          </a:p>
        </p:txBody>
      </p:sp>
      <p:pic>
        <p:nvPicPr>
          <p:cNvPr id="667" name="Google Shape;667;p86" title="[255,255,255,&quot;https://www.codecogs.com/eqnedit.php?latex=E_0#0&quot;]"/>
          <p:cNvPicPr preferRelativeResize="0"/>
          <p:nvPr/>
        </p:nvPicPr>
        <p:blipFill>
          <a:blip r:embed="rId3">
            <a:alphaModFix/>
          </a:blip>
          <a:stretch>
            <a:fillRect/>
          </a:stretch>
        </p:blipFill>
        <p:spPr>
          <a:xfrm>
            <a:off x="4572000" y="2508825"/>
            <a:ext cx="377000" cy="314150"/>
          </a:xfrm>
          <a:prstGeom prst="rect">
            <a:avLst/>
          </a:prstGeom>
          <a:noFill/>
          <a:ln>
            <a:noFill/>
          </a:ln>
        </p:spPr>
      </p:pic>
      <p:sp>
        <p:nvSpPr>
          <p:cNvPr id="668" name="Google Shape;668;p86"/>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7"/>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SIDH using a trusted setup and VDF</a:t>
            </a:r>
            <a:endParaRPr/>
          </a:p>
        </p:txBody>
      </p:sp>
      <p:sp>
        <p:nvSpPr>
          <p:cNvPr id="674" name="Google Shape;674;p87"/>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pic>
        <p:nvPicPr>
          <p:cNvPr id="675" name="Google Shape;675;p87"/>
          <p:cNvPicPr preferRelativeResize="0"/>
          <p:nvPr/>
        </p:nvPicPr>
        <p:blipFill>
          <a:blip r:embed="rId3">
            <a:alphaModFix/>
          </a:blip>
          <a:stretch>
            <a:fillRect/>
          </a:stretch>
        </p:blipFill>
        <p:spPr>
          <a:xfrm>
            <a:off x="2222225" y="1637513"/>
            <a:ext cx="4690701" cy="323809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88"/>
          <p:cNvSpPr txBox="1"/>
          <p:nvPr>
            <p:ph type="title"/>
          </p:nvPr>
        </p:nvSpPr>
        <p:spPr>
          <a:xfrm>
            <a:off x="593475" y="214325"/>
            <a:ext cx="8071200" cy="5556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Complexity of Project</a:t>
            </a:r>
            <a:endParaRPr/>
          </a:p>
        </p:txBody>
      </p:sp>
      <p:sp>
        <p:nvSpPr>
          <p:cNvPr id="681" name="Google Shape;681;p88"/>
          <p:cNvSpPr txBox="1"/>
          <p:nvPr>
            <p:ph idx="1" type="body"/>
          </p:nvPr>
        </p:nvSpPr>
        <p:spPr>
          <a:xfrm>
            <a:off x="451375" y="1140300"/>
            <a:ext cx="8493300" cy="3735300"/>
          </a:xfrm>
          <a:prstGeom prst="rect">
            <a:avLst/>
          </a:prstGeom>
        </p:spPr>
        <p:txBody>
          <a:bodyPr anchorCtr="0" anchor="ctr" bIns="32750" lIns="32750" spcFirstLastPara="1" rIns="32750" wrap="square" tIns="32750">
            <a:noAutofit/>
          </a:bodyPr>
          <a:lstStyle/>
          <a:p>
            <a:pPr indent="-285750" lvl="0" marL="457200" rtl="0" algn="l">
              <a:spcBef>
                <a:spcPts val="2700"/>
              </a:spcBef>
              <a:spcAft>
                <a:spcPts val="0"/>
              </a:spcAft>
              <a:buSzPts val="900"/>
              <a:buChar char="•"/>
            </a:pPr>
            <a:r>
              <a:rPr lang="en-GB"/>
              <a:t>Niche Skill Set: Hybrid of Computer Science, Pure Maths</a:t>
            </a:r>
            <a:endParaRPr/>
          </a:p>
          <a:p>
            <a:pPr indent="-285750" lvl="0" marL="457200" rtl="0" algn="l">
              <a:spcBef>
                <a:spcPts val="0"/>
              </a:spcBef>
              <a:spcAft>
                <a:spcPts val="0"/>
              </a:spcAft>
              <a:buSzPts val="900"/>
              <a:buChar char="•"/>
            </a:pPr>
            <a:r>
              <a:rPr lang="en-GB"/>
              <a:t>Programming aspect: Build and Compare 2 </a:t>
            </a:r>
            <a:r>
              <a:rPr lang="en-GB"/>
              <a:t>Approaches</a:t>
            </a:r>
            <a:r>
              <a:rPr lang="en-GB"/>
              <a:t> </a:t>
            </a:r>
            <a:r>
              <a:rPr lang="en-GB">
                <a:solidFill>
                  <a:schemeClr val="lt1"/>
                </a:solidFill>
              </a:rPr>
              <a:t>to evaluate Tradeoffs between two systems</a:t>
            </a:r>
            <a:endParaRPr>
              <a:solidFill>
                <a:schemeClr val="lt1"/>
              </a:solidFill>
            </a:endParaRPr>
          </a:p>
          <a:p>
            <a:pPr indent="-285750" lvl="0" marL="457200" rtl="0" algn="l">
              <a:spcBef>
                <a:spcPts val="0"/>
              </a:spcBef>
              <a:spcAft>
                <a:spcPts val="0"/>
              </a:spcAft>
              <a:buClr>
                <a:schemeClr val="lt1"/>
              </a:buClr>
              <a:buSzPts val="900"/>
              <a:buChar char="•"/>
            </a:pPr>
            <a:r>
              <a:rPr lang="en-GB">
                <a:solidFill>
                  <a:schemeClr val="lt1"/>
                </a:solidFill>
              </a:rPr>
              <a:t>Evaluate Scalability: up to 1,000,000 distributed party network setup with usable time complexity generation and scalability</a:t>
            </a:r>
            <a:endParaRPr>
              <a:solidFill>
                <a:schemeClr val="lt1"/>
              </a:solidFill>
            </a:endParaRPr>
          </a:p>
          <a:p>
            <a:pPr indent="-285750" lvl="0" marL="457200" rtl="0" algn="l">
              <a:spcBef>
                <a:spcPts val="0"/>
              </a:spcBef>
              <a:spcAft>
                <a:spcPts val="0"/>
              </a:spcAft>
              <a:buClr>
                <a:schemeClr val="lt1"/>
              </a:buClr>
              <a:buSzPts val="900"/>
              <a:buChar char="•"/>
            </a:pPr>
            <a:r>
              <a:rPr lang="en-GB">
                <a:solidFill>
                  <a:schemeClr val="lt1"/>
                </a:solidFill>
              </a:rPr>
              <a:t>Build upon applications that may salvage the currently-broken hash function proposed by Charles, Goren and Lauter in 2006.</a:t>
            </a:r>
            <a:endParaRPr>
              <a:solidFill>
                <a:schemeClr val="lt1"/>
              </a:solidFill>
            </a:endParaRPr>
          </a:p>
          <a:p>
            <a:pPr indent="0" lvl="0" marL="0" rtl="0" algn="l">
              <a:spcBef>
                <a:spcPts val="2700"/>
              </a:spcBef>
              <a:spcAft>
                <a:spcPts val="0"/>
              </a:spcAft>
              <a:buNone/>
            </a:pPr>
            <a:r>
              <a:t/>
            </a:r>
            <a:endParaRPr/>
          </a:p>
        </p:txBody>
      </p:sp>
      <p:sp>
        <p:nvSpPr>
          <p:cNvPr id="682" name="Google Shape;682;p88"/>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89"/>
          <p:cNvSpPr txBox="1"/>
          <p:nvPr>
            <p:ph type="title"/>
          </p:nvPr>
        </p:nvSpPr>
        <p:spPr>
          <a:xfrm>
            <a:off x="593475" y="214325"/>
            <a:ext cx="8071200" cy="5556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Impact and Innovation </a:t>
            </a:r>
            <a:endParaRPr/>
          </a:p>
        </p:txBody>
      </p:sp>
      <p:sp>
        <p:nvSpPr>
          <p:cNvPr id="688" name="Google Shape;688;p89"/>
          <p:cNvSpPr txBox="1"/>
          <p:nvPr/>
        </p:nvSpPr>
        <p:spPr>
          <a:xfrm>
            <a:off x="5438125" y="864299"/>
            <a:ext cx="35160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A1a: We provide a multiparty computation setup so that we now have a trusted setup</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A1b: We compute the random isogeny walk in a multiparty homomorphic encryption setup, allowing us to outsource this computation to a third party, therefore reducing time and computational complexity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A2: We use a zero-knowledge proof recursively via a recursive ZK-SNARK to reduce the cost complexity of verification from linear time O(n) to O(1)</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Other applications, such as salvaging the currently-broken hash function proposed by Charles, Goren and Lauter in 2006.</a:t>
            </a:r>
            <a:endParaRPr>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solidFill>
                <a:schemeClr val="lt1"/>
              </a:solidFill>
              <a:latin typeface="Helvetica Neue Light"/>
              <a:ea typeface="Helvetica Neue Light"/>
              <a:cs typeface="Helvetica Neue Light"/>
              <a:sym typeface="Helvetica Neue Light"/>
            </a:endParaRPr>
          </a:p>
        </p:txBody>
      </p:sp>
      <p:pic>
        <p:nvPicPr>
          <p:cNvPr id="689" name="Google Shape;689;p89"/>
          <p:cNvPicPr preferRelativeResize="0"/>
          <p:nvPr/>
        </p:nvPicPr>
        <p:blipFill>
          <a:blip r:embed="rId3">
            <a:alphaModFix/>
          </a:blip>
          <a:stretch>
            <a:fillRect/>
          </a:stretch>
        </p:blipFill>
        <p:spPr>
          <a:xfrm>
            <a:off x="422343" y="1282900"/>
            <a:ext cx="4923105" cy="3254774"/>
          </a:xfrm>
          <a:prstGeom prst="rect">
            <a:avLst/>
          </a:prstGeom>
          <a:noFill/>
          <a:ln>
            <a:noFill/>
          </a:ln>
        </p:spPr>
      </p:pic>
      <p:sp>
        <p:nvSpPr>
          <p:cNvPr id="690" name="Google Shape;690;p89"/>
          <p:cNvSpPr/>
          <p:nvPr/>
        </p:nvSpPr>
        <p:spPr>
          <a:xfrm>
            <a:off x="285100" y="1622042"/>
            <a:ext cx="810000" cy="891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89"/>
          <p:cNvSpPr/>
          <p:nvPr/>
        </p:nvSpPr>
        <p:spPr>
          <a:xfrm>
            <a:off x="1751427" y="1924680"/>
            <a:ext cx="1031100" cy="1051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89"/>
          <p:cNvSpPr txBox="1"/>
          <p:nvPr/>
        </p:nvSpPr>
        <p:spPr>
          <a:xfrm>
            <a:off x="572975" y="1364477"/>
            <a:ext cx="52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4"/>
                </a:solidFill>
                <a:latin typeface="Helvetica Neue Light"/>
                <a:ea typeface="Helvetica Neue Light"/>
                <a:cs typeface="Helvetica Neue Light"/>
                <a:sym typeface="Helvetica Neue Light"/>
              </a:rPr>
              <a:t>A1a</a:t>
            </a:r>
            <a:endParaRPr>
              <a:solidFill>
                <a:schemeClr val="accent4"/>
              </a:solidFill>
              <a:latin typeface="Helvetica Neue Light"/>
              <a:ea typeface="Helvetica Neue Light"/>
              <a:cs typeface="Helvetica Neue Light"/>
              <a:sym typeface="Helvetica Neue Light"/>
            </a:endParaRPr>
          </a:p>
        </p:txBody>
      </p:sp>
      <p:sp>
        <p:nvSpPr>
          <p:cNvPr id="693" name="Google Shape;693;p89"/>
          <p:cNvSpPr txBox="1"/>
          <p:nvPr/>
        </p:nvSpPr>
        <p:spPr>
          <a:xfrm>
            <a:off x="1910275" y="1364475"/>
            <a:ext cx="71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4"/>
                </a:solidFill>
                <a:latin typeface="Helvetica Neue Light"/>
                <a:ea typeface="Helvetica Neue Light"/>
                <a:cs typeface="Helvetica Neue Light"/>
                <a:sym typeface="Helvetica Neue Light"/>
              </a:rPr>
              <a:t>A2, A1b</a:t>
            </a:r>
            <a:endParaRPr>
              <a:solidFill>
                <a:schemeClr val="accent4"/>
              </a:solidFill>
              <a:latin typeface="Helvetica Neue Light"/>
              <a:ea typeface="Helvetica Neue Light"/>
              <a:cs typeface="Helvetica Neue Light"/>
              <a:sym typeface="Helvetica Neue Light"/>
            </a:endParaRPr>
          </a:p>
        </p:txBody>
      </p:sp>
      <p:sp>
        <p:nvSpPr>
          <p:cNvPr id="694" name="Google Shape;694;p89"/>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311700" y="445025"/>
            <a:ext cx="8520600" cy="5727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sz="4500"/>
              <a:t>Genus: “number of holes in a surface”</a:t>
            </a:r>
            <a:endParaRPr sz="4500"/>
          </a:p>
        </p:txBody>
      </p:sp>
      <p:pic>
        <p:nvPicPr>
          <p:cNvPr id="141" name="Google Shape;141;p27"/>
          <p:cNvPicPr preferRelativeResize="0"/>
          <p:nvPr/>
        </p:nvPicPr>
        <p:blipFill>
          <a:blip r:embed="rId3">
            <a:alphaModFix/>
          </a:blip>
          <a:stretch>
            <a:fillRect/>
          </a:stretch>
        </p:blipFill>
        <p:spPr>
          <a:xfrm>
            <a:off x="196300" y="1615463"/>
            <a:ext cx="4649290" cy="1912575"/>
          </a:xfrm>
          <a:prstGeom prst="rect">
            <a:avLst/>
          </a:prstGeom>
          <a:noFill/>
          <a:ln>
            <a:noFill/>
          </a:ln>
        </p:spPr>
      </p:pic>
      <p:sp>
        <p:nvSpPr>
          <p:cNvPr id="142" name="Google Shape;142;p27"/>
          <p:cNvSpPr txBox="1"/>
          <p:nvPr/>
        </p:nvSpPr>
        <p:spPr>
          <a:xfrm>
            <a:off x="196300" y="3627750"/>
            <a:ext cx="7025400" cy="3387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GB" sz="1000">
                <a:solidFill>
                  <a:schemeClr val="lt1"/>
                </a:solidFill>
                <a:latin typeface="Helvetica Neue Light"/>
                <a:ea typeface="Helvetica Neue Light"/>
                <a:cs typeface="Helvetica Neue Light"/>
                <a:sym typeface="Helvetica Neue Light"/>
              </a:rPr>
              <a:t>https://www.wikiwand.com/en/Genus_(mathematics)</a:t>
            </a:r>
            <a:endParaRPr sz="1000">
              <a:solidFill>
                <a:schemeClr val="lt1"/>
              </a:solidFill>
              <a:latin typeface="Helvetica Neue Light"/>
              <a:ea typeface="Helvetica Neue Light"/>
              <a:cs typeface="Helvetica Neue Light"/>
              <a:sym typeface="Helvetica Neue Light"/>
            </a:endParaRPr>
          </a:p>
        </p:txBody>
      </p:sp>
      <p:sp>
        <p:nvSpPr>
          <p:cNvPr id="143" name="Google Shape;143;p27"/>
          <p:cNvSpPr txBox="1"/>
          <p:nvPr>
            <p:ph idx="12" type="sldNum"/>
          </p:nvPr>
        </p:nvSpPr>
        <p:spPr>
          <a:xfrm>
            <a:off x="8472458" y="4663217"/>
            <a:ext cx="548700" cy="393600"/>
          </a:xfrm>
          <a:prstGeom prst="rect">
            <a:avLst/>
          </a:prstGeom>
        </p:spPr>
        <p:txBody>
          <a:bodyPr anchorCtr="0" anchor="b"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pic>
        <p:nvPicPr>
          <p:cNvPr id="144" name="Google Shape;144;p27"/>
          <p:cNvPicPr preferRelativeResize="0"/>
          <p:nvPr/>
        </p:nvPicPr>
        <p:blipFill>
          <a:blip r:embed="rId4">
            <a:alphaModFix/>
          </a:blip>
          <a:stretch>
            <a:fillRect/>
          </a:stretch>
        </p:blipFill>
        <p:spPr>
          <a:xfrm>
            <a:off x="5027540" y="1618475"/>
            <a:ext cx="3993610" cy="1906554"/>
          </a:xfrm>
          <a:prstGeom prst="rect">
            <a:avLst/>
          </a:prstGeom>
          <a:noFill/>
          <a:ln>
            <a:noFill/>
          </a:ln>
        </p:spPr>
      </p:pic>
      <p:sp>
        <p:nvSpPr>
          <p:cNvPr id="145" name="Google Shape;145;p27"/>
          <p:cNvSpPr txBox="1"/>
          <p:nvPr/>
        </p:nvSpPr>
        <p:spPr>
          <a:xfrm>
            <a:off x="4974625" y="3643325"/>
            <a:ext cx="389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lt1"/>
                </a:solidFill>
                <a:latin typeface="Helvetica Neue Light"/>
                <a:ea typeface="Helvetica Neue Light"/>
                <a:cs typeface="Helvetica Neue Light"/>
                <a:sym typeface="Helvetica Neue Light"/>
              </a:rPr>
              <a:t>This is just a Maths meme</a:t>
            </a:r>
            <a:endParaRPr sz="1000">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0"/>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Approach I (encrypt)</a:t>
            </a:r>
            <a:endParaRPr/>
          </a:p>
        </p:txBody>
      </p:sp>
      <p:sp>
        <p:nvSpPr>
          <p:cNvPr id="700" name="Google Shape;700;p90"/>
          <p:cNvSpPr/>
          <p:nvPr/>
        </p:nvSpPr>
        <p:spPr>
          <a:xfrm>
            <a:off x="504575" y="1719025"/>
            <a:ext cx="2155800" cy="182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t>Key generation done in multiparty protocol that returns the public key and one share of the secret key to each party</a:t>
            </a:r>
            <a:endParaRPr b="1"/>
          </a:p>
        </p:txBody>
      </p:sp>
      <p:sp>
        <p:nvSpPr>
          <p:cNvPr id="701" name="Google Shape;701;p90"/>
          <p:cNvSpPr/>
          <p:nvPr/>
        </p:nvSpPr>
        <p:spPr>
          <a:xfrm>
            <a:off x="6051550" y="1849063"/>
            <a:ext cx="1670100" cy="137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Parties send encrypted randomness and the starting point elliptic curve Eo to server</a:t>
            </a:r>
            <a:endParaRPr/>
          </a:p>
        </p:txBody>
      </p:sp>
      <p:sp>
        <p:nvSpPr>
          <p:cNvPr id="702" name="Google Shape;702;p90"/>
          <p:cNvSpPr/>
          <p:nvPr/>
        </p:nvSpPr>
        <p:spPr>
          <a:xfrm>
            <a:off x="3384425" y="1884750"/>
            <a:ext cx="1670100" cy="137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Each party creates random coins for random walk circuit and encrypts them</a:t>
            </a:r>
            <a:endParaRPr/>
          </a:p>
        </p:txBody>
      </p:sp>
      <p:sp>
        <p:nvSpPr>
          <p:cNvPr id="703" name="Google Shape;703;p90"/>
          <p:cNvSpPr/>
          <p:nvPr/>
        </p:nvSpPr>
        <p:spPr>
          <a:xfrm>
            <a:off x="5333375" y="4020188"/>
            <a:ext cx="859500" cy="3252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90"/>
          <p:cNvSpPr/>
          <p:nvPr/>
        </p:nvSpPr>
        <p:spPr>
          <a:xfrm>
            <a:off x="1083975" y="3739363"/>
            <a:ext cx="960600" cy="1049400"/>
          </a:xfrm>
          <a:prstGeom prst="star8">
            <a:avLst>
              <a:gd fmla="val 37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90"/>
          <p:cNvSpPr/>
          <p:nvPr/>
        </p:nvSpPr>
        <p:spPr>
          <a:xfrm>
            <a:off x="2351275" y="4020188"/>
            <a:ext cx="859500" cy="3252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90"/>
          <p:cNvSpPr/>
          <p:nvPr/>
        </p:nvSpPr>
        <p:spPr>
          <a:xfrm>
            <a:off x="6376675" y="3739388"/>
            <a:ext cx="1019850" cy="886825"/>
          </a:xfrm>
          <a:prstGeom prst="flowChartMagneticDisk">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90"/>
          <p:cNvSpPr/>
          <p:nvPr/>
        </p:nvSpPr>
        <p:spPr>
          <a:xfrm>
            <a:off x="3517463" y="4181313"/>
            <a:ext cx="502500" cy="6207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90"/>
          <p:cNvSpPr/>
          <p:nvPr/>
        </p:nvSpPr>
        <p:spPr>
          <a:xfrm>
            <a:off x="4019963" y="3563563"/>
            <a:ext cx="399000" cy="6207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90"/>
          <p:cNvSpPr/>
          <p:nvPr/>
        </p:nvSpPr>
        <p:spPr>
          <a:xfrm>
            <a:off x="4750563" y="3494025"/>
            <a:ext cx="399000" cy="6873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90"/>
          <p:cNvSpPr/>
          <p:nvPr/>
        </p:nvSpPr>
        <p:spPr>
          <a:xfrm flipH="1">
            <a:off x="4326663" y="4181313"/>
            <a:ext cx="399000" cy="6207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90"/>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91"/>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Approach I (decrypt)</a:t>
            </a:r>
            <a:endParaRPr/>
          </a:p>
        </p:txBody>
      </p:sp>
      <p:sp>
        <p:nvSpPr>
          <p:cNvPr id="717" name="Google Shape;717;p91"/>
          <p:cNvSpPr/>
          <p:nvPr/>
        </p:nvSpPr>
        <p:spPr>
          <a:xfrm>
            <a:off x="1095800" y="1764600"/>
            <a:ext cx="2155800" cy="182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Server runs circuit in fully homomorphic encryption that computes encrypted the ith Elliptic Curve, using encrypted randomness</a:t>
            </a:r>
            <a:endParaRPr/>
          </a:p>
        </p:txBody>
      </p:sp>
      <p:sp>
        <p:nvSpPr>
          <p:cNvPr id="718" name="Google Shape;718;p91"/>
          <p:cNvSpPr/>
          <p:nvPr/>
        </p:nvSpPr>
        <p:spPr>
          <a:xfrm>
            <a:off x="4359925" y="1939975"/>
            <a:ext cx="2675400" cy="138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t>Parties decrypt the ith Elliptic Curve using the shared secret key</a:t>
            </a:r>
            <a:endParaRPr b="1"/>
          </a:p>
        </p:txBody>
      </p:sp>
      <p:sp>
        <p:nvSpPr>
          <p:cNvPr id="719" name="Google Shape;719;p91"/>
          <p:cNvSpPr/>
          <p:nvPr/>
        </p:nvSpPr>
        <p:spPr>
          <a:xfrm>
            <a:off x="3500425" y="4108875"/>
            <a:ext cx="859500" cy="3252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91"/>
          <p:cNvSpPr/>
          <p:nvPr/>
        </p:nvSpPr>
        <p:spPr>
          <a:xfrm>
            <a:off x="1663775" y="3828050"/>
            <a:ext cx="1019850" cy="886825"/>
          </a:xfrm>
          <a:prstGeom prst="flowChartMagneticDisk">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91"/>
          <p:cNvSpPr/>
          <p:nvPr/>
        </p:nvSpPr>
        <p:spPr>
          <a:xfrm>
            <a:off x="4936575" y="3768950"/>
            <a:ext cx="1019700" cy="9459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1234567</a:t>
            </a:r>
            <a:endParaRPr/>
          </a:p>
        </p:txBody>
      </p:sp>
      <p:sp>
        <p:nvSpPr>
          <p:cNvPr id="722" name="Google Shape;722;p91"/>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92"/>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Approach II</a:t>
            </a:r>
            <a:endParaRPr/>
          </a:p>
        </p:txBody>
      </p:sp>
      <p:sp>
        <p:nvSpPr>
          <p:cNvPr id="728" name="Google Shape;728;p92"/>
          <p:cNvSpPr txBox="1"/>
          <p:nvPr>
            <p:ph idx="1" type="body"/>
          </p:nvPr>
        </p:nvSpPr>
        <p:spPr>
          <a:xfrm>
            <a:off x="787975" y="1188900"/>
            <a:ext cx="7804500" cy="2402700"/>
          </a:xfrm>
          <a:prstGeom prst="rect">
            <a:avLst/>
          </a:prstGeom>
        </p:spPr>
        <p:txBody>
          <a:bodyPr anchorCtr="0" anchor="ctr" bIns="32750" lIns="32750" spcFirstLastPara="1" rIns="32750" wrap="square" tIns="32750">
            <a:noAutofit/>
          </a:bodyPr>
          <a:lstStyle/>
          <a:p>
            <a:pPr indent="0" lvl="0" marL="0" rtl="0" algn="l">
              <a:spcBef>
                <a:spcPts val="2700"/>
              </a:spcBef>
              <a:spcAft>
                <a:spcPts val="0"/>
              </a:spcAft>
              <a:buNone/>
            </a:pPr>
            <a:r>
              <a:t/>
            </a:r>
            <a:endParaRPr/>
          </a:p>
          <a:p>
            <a:pPr indent="0" lvl="0" marL="0" rtl="0" algn="l">
              <a:spcBef>
                <a:spcPts val="2700"/>
              </a:spcBef>
              <a:spcAft>
                <a:spcPts val="0"/>
              </a:spcAft>
              <a:buNone/>
            </a:pPr>
            <a:r>
              <a:rPr lang="en-GB">
                <a:solidFill>
                  <a:schemeClr val="lt1"/>
                </a:solidFill>
              </a:rPr>
              <a:t>Uses proof-carrying data that provides proof of computation to the following node. Lowers time-complexity compared to original random walk by DeFeo et al.</a:t>
            </a:r>
            <a:endParaRPr>
              <a:solidFill>
                <a:schemeClr val="lt1"/>
              </a:solidFill>
            </a:endParaRPr>
          </a:p>
          <a:p>
            <a:pPr indent="0" lvl="0" marL="0" rtl="0" algn="l">
              <a:spcBef>
                <a:spcPts val="2700"/>
              </a:spcBef>
              <a:spcAft>
                <a:spcPts val="0"/>
              </a:spcAft>
              <a:buNone/>
            </a:pPr>
            <a:r>
              <a:rPr lang="en-GB">
                <a:solidFill>
                  <a:schemeClr val="lt1"/>
                </a:solidFill>
              </a:rPr>
              <a:t>This should reduce time complexity from O(n) to O(1), providing a zero-knowledge system for isogeny knowledge.</a:t>
            </a:r>
            <a:endParaRPr>
              <a:solidFill>
                <a:schemeClr val="lt1"/>
              </a:solidFill>
            </a:endParaRPr>
          </a:p>
        </p:txBody>
      </p:sp>
      <p:sp>
        <p:nvSpPr>
          <p:cNvPr id="729" name="Google Shape;729;p92"/>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3"/>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Approach II</a:t>
            </a:r>
            <a:endParaRPr/>
          </a:p>
        </p:txBody>
      </p:sp>
      <p:sp>
        <p:nvSpPr>
          <p:cNvPr id="735" name="Google Shape;735;p93"/>
          <p:cNvSpPr txBox="1"/>
          <p:nvPr>
            <p:ph idx="1" type="body"/>
          </p:nvPr>
        </p:nvSpPr>
        <p:spPr>
          <a:xfrm>
            <a:off x="787975" y="1188900"/>
            <a:ext cx="7804500" cy="2402700"/>
          </a:xfrm>
          <a:prstGeom prst="rect">
            <a:avLst/>
          </a:prstGeom>
        </p:spPr>
        <p:txBody>
          <a:bodyPr anchorCtr="0" anchor="ctr" bIns="32750" lIns="32750" spcFirstLastPara="1" rIns="32750" wrap="square" tIns="32750">
            <a:noAutofit/>
          </a:bodyPr>
          <a:lstStyle/>
          <a:p>
            <a:pPr indent="0" lvl="0" marL="0" rtl="0" algn="l">
              <a:spcBef>
                <a:spcPts val="2700"/>
              </a:spcBef>
              <a:spcAft>
                <a:spcPts val="0"/>
              </a:spcAft>
              <a:buNone/>
            </a:pPr>
            <a:r>
              <a:t/>
            </a:r>
            <a:endParaRPr/>
          </a:p>
          <a:p>
            <a:pPr indent="0" lvl="0" marL="0" rtl="0" algn="l">
              <a:spcBef>
                <a:spcPts val="2700"/>
              </a:spcBef>
              <a:spcAft>
                <a:spcPts val="0"/>
              </a:spcAft>
              <a:buNone/>
            </a:pPr>
            <a:r>
              <a:rPr lang="en-GB">
                <a:solidFill>
                  <a:schemeClr val="lt1"/>
                </a:solidFill>
              </a:rPr>
              <a:t>Evaluate and build upon existing recursive Zero knowledge snarks such as Halo.</a:t>
            </a:r>
            <a:endParaRPr>
              <a:solidFill>
                <a:schemeClr val="lt1"/>
              </a:solidFill>
            </a:endParaRPr>
          </a:p>
        </p:txBody>
      </p:sp>
      <p:sp>
        <p:nvSpPr>
          <p:cNvPr id="736" name="Google Shape;736;p93"/>
          <p:cNvSpPr txBox="1"/>
          <p:nvPr/>
        </p:nvSpPr>
        <p:spPr>
          <a:xfrm>
            <a:off x="354725" y="4434050"/>
            <a:ext cx="848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Dan Boneh, Justin Drake, Ben Fisch, Ariel Gabizon. “Halo Infinite: Recursive zk-snarks from any additive polynomial commitment scheme.” 2020</a:t>
            </a:r>
            <a:endParaRPr>
              <a:solidFill>
                <a:schemeClr val="lt1"/>
              </a:solidFill>
              <a:latin typeface="Helvetica Neue Light"/>
              <a:ea typeface="Helvetica Neue Light"/>
              <a:cs typeface="Helvetica Neue Light"/>
              <a:sym typeface="Helvetica Neue Light"/>
            </a:endParaRPr>
          </a:p>
        </p:txBody>
      </p:sp>
      <p:sp>
        <p:nvSpPr>
          <p:cNvPr id="737" name="Google Shape;737;p93"/>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94"/>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Challenges and Limitations</a:t>
            </a:r>
            <a:endParaRPr/>
          </a:p>
        </p:txBody>
      </p:sp>
      <p:sp>
        <p:nvSpPr>
          <p:cNvPr id="743" name="Google Shape;743;p94"/>
          <p:cNvSpPr txBox="1"/>
          <p:nvPr>
            <p:ph idx="1" type="body"/>
          </p:nvPr>
        </p:nvSpPr>
        <p:spPr>
          <a:xfrm>
            <a:off x="940050" y="1534125"/>
            <a:ext cx="7263900" cy="2402700"/>
          </a:xfrm>
          <a:prstGeom prst="rect">
            <a:avLst/>
          </a:prstGeom>
        </p:spPr>
        <p:txBody>
          <a:bodyPr anchorCtr="0" anchor="ctr" bIns="32750" lIns="32750" spcFirstLastPara="1" rIns="32750" wrap="square" tIns="32750">
            <a:noAutofit/>
          </a:bodyPr>
          <a:lstStyle/>
          <a:p>
            <a:pPr indent="-285750" lvl="0" marL="457200" rtl="0" algn="l">
              <a:spcBef>
                <a:spcPts val="2700"/>
              </a:spcBef>
              <a:spcAft>
                <a:spcPts val="0"/>
              </a:spcAft>
              <a:buSzPts val="900"/>
              <a:buChar char="•"/>
            </a:pPr>
            <a:r>
              <a:rPr lang="en-GB"/>
              <a:t>(Recursive) ZK Snarks are still fairly new and evolving.</a:t>
            </a:r>
            <a:endParaRPr/>
          </a:p>
          <a:p>
            <a:pPr indent="-285750" lvl="0" marL="457200" rtl="0" algn="l">
              <a:spcBef>
                <a:spcPts val="0"/>
              </a:spcBef>
              <a:spcAft>
                <a:spcPts val="0"/>
              </a:spcAft>
              <a:buSzPts val="900"/>
              <a:buChar char="•"/>
            </a:pPr>
            <a:r>
              <a:rPr lang="en-GB"/>
              <a:t>Information Theoretic constraints to verify secure computation.</a:t>
            </a:r>
            <a:endParaRPr/>
          </a:p>
          <a:p>
            <a:pPr indent="-285750" lvl="0" marL="457200" rtl="0" algn="l">
              <a:spcBef>
                <a:spcPts val="0"/>
              </a:spcBef>
              <a:spcAft>
                <a:spcPts val="0"/>
              </a:spcAft>
              <a:buSzPts val="900"/>
              <a:buChar char="•"/>
            </a:pPr>
            <a:r>
              <a:rPr lang="en-GB"/>
              <a:t>Scalability of this distributed system is unknown.</a:t>
            </a:r>
            <a:endParaRPr/>
          </a:p>
        </p:txBody>
      </p:sp>
      <p:sp>
        <p:nvSpPr>
          <p:cNvPr id="744" name="Google Shape;744;p94"/>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95"/>
          <p:cNvSpPr txBox="1"/>
          <p:nvPr>
            <p:ph type="title"/>
          </p:nvPr>
        </p:nvSpPr>
        <p:spPr>
          <a:xfrm>
            <a:off x="892969" y="1701105"/>
            <a:ext cx="7358100" cy="17412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Timeline</a:t>
            </a:r>
            <a:endParaRPr/>
          </a:p>
        </p:txBody>
      </p:sp>
      <p:sp>
        <p:nvSpPr>
          <p:cNvPr id="750" name="Google Shape;750;p95"/>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96"/>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Current Progress</a:t>
            </a:r>
            <a:endParaRPr/>
          </a:p>
        </p:txBody>
      </p:sp>
      <p:grpSp>
        <p:nvGrpSpPr>
          <p:cNvPr id="756" name="Google Shape;756;p96"/>
          <p:cNvGrpSpPr/>
          <p:nvPr/>
        </p:nvGrpSpPr>
        <p:grpSpPr>
          <a:xfrm>
            <a:off x="796138" y="1361525"/>
            <a:ext cx="1606073" cy="2527700"/>
            <a:chOff x="796138" y="1361525"/>
            <a:chExt cx="1606073" cy="2527700"/>
          </a:xfrm>
        </p:grpSpPr>
        <p:grpSp>
          <p:nvGrpSpPr>
            <p:cNvPr id="757" name="Google Shape;757;p96"/>
            <p:cNvGrpSpPr/>
            <p:nvPr/>
          </p:nvGrpSpPr>
          <p:grpSpPr>
            <a:xfrm>
              <a:off x="796138" y="1695421"/>
              <a:ext cx="1606073" cy="908429"/>
              <a:chOff x="796138" y="1695421"/>
              <a:chExt cx="1606073" cy="908429"/>
            </a:xfrm>
          </p:grpSpPr>
          <p:cxnSp>
            <p:nvCxnSpPr>
              <p:cNvPr id="758" name="Google Shape;758;p96"/>
              <p:cNvCxnSpPr/>
              <p:nvPr/>
            </p:nvCxnSpPr>
            <p:spPr>
              <a:xfrm>
                <a:off x="1664415" y="1695421"/>
                <a:ext cx="718500" cy="741900"/>
              </a:xfrm>
              <a:prstGeom prst="straightConnector1">
                <a:avLst/>
              </a:prstGeom>
              <a:noFill/>
              <a:ln cap="flat" cmpd="sng" w="9525">
                <a:solidFill>
                  <a:srgbClr val="1D7E74"/>
                </a:solidFill>
                <a:prstDash val="solid"/>
                <a:round/>
                <a:headEnd len="sm" w="sm" type="none"/>
                <a:tailEnd len="sm" w="sm" type="none"/>
              </a:ln>
            </p:spPr>
          </p:cxnSp>
          <p:sp>
            <p:nvSpPr>
              <p:cNvPr id="759" name="Google Shape;759;p96"/>
              <p:cNvSpPr/>
              <p:nvPr/>
            </p:nvSpPr>
            <p:spPr>
              <a:xfrm flipH="1">
                <a:off x="796138" y="2306625"/>
                <a:ext cx="1605900" cy="1434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760" name="Google Shape;760;p96"/>
              <p:cNvSpPr/>
              <p:nvPr/>
            </p:nvSpPr>
            <p:spPr>
              <a:xfrm>
                <a:off x="796311" y="2460450"/>
                <a:ext cx="1605900" cy="143400"/>
              </a:xfrm>
              <a:prstGeom prst="parallelogram">
                <a:avLst>
                  <a:gd fmla="val 96952"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 name="Google Shape;761;p96"/>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rgbClr val="1B786E"/>
                  </a:solidFill>
                  <a:latin typeface="Roboto"/>
                  <a:ea typeface="Roboto"/>
                  <a:cs typeface="Roboto"/>
                  <a:sym typeface="Roboto"/>
                </a:rPr>
                <a:t>Background</a:t>
              </a:r>
              <a:endParaRPr b="1" sz="1000">
                <a:solidFill>
                  <a:srgbClr val="1B786E"/>
                </a:solidFill>
                <a:latin typeface="Roboto"/>
                <a:ea typeface="Roboto"/>
                <a:cs typeface="Roboto"/>
                <a:sym typeface="Roboto"/>
              </a:endParaRPr>
            </a:p>
          </p:txBody>
        </p:sp>
        <p:sp>
          <p:nvSpPr>
            <p:cNvPr id="762" name="Google Shape;762;p96"/>
            <p:cNvSpPr txBox="1"/>
            <p:nvPr/>
          </p:nvSpPr>
          <p:spPr>
            <a:xfrm>
              <a:off x="918274" y="3151825"/>
              <a:ext cx="1324200" cy="73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chemeClr val="lt1"/>
                  </a:solidFill>
                  <a:latin typeface="Roboto"/>
                  <a:ea typeface="Roboto"/>
                  <a:cs typeface="Roboto"/>
                  <a:sym typeface="Roboto"/>
                </a:rPr>
                <a:t>Honing of Background skillset (Secure Computation, Algebra I, III, post-quantum Mathematical Cryptography, Algebra IV, Elliptic Curves)</a:t>
              </a:r>
              <a:endParaRPr sz="900">
                <a:solidFill>
                  <a:schemeClr val="lt1"/>
                </a:solidFill>
                <a:latin typeface="Roboto"/>
                <a:ea typeface="Roboto"/>
                <a:cs typeface="Roboto"/>
                <a:sym typeface="Roboto"/>
              </a:endParaRPr>
            </a:p>
            <a:p>
              <a:pPr indent="0" lvl="0" marL="0" rtl="0" algn="l">
                <a:lnSpc>
                  <a:spcPct val="115000"/>
                </a:lnSpc>
                <a:spcBef>
                  <a:spcPts val="0"/>
                </a:spcBef>
                <a:spcAft>
                  <a:spcPts val="1600"/>
                </a:spcAft>
                <a:buNone/>
              </a:pPr>
              <a:r>
                <a:t/>
              </a:r>
              <a:endParaRPr sz="800">
                <a:solidFill>
                  <a:srgbClr val="1B786E"/>
                </a:solidFill>
                <a:latin typeface="Roboto"/>
                <a:ea typeface="Roboto"/>
                <a:cs typeface="Roboto"/>
                <a:sym typeface="Roboto"/>
              </a:endParaRPr>
            </a:p>
          </p:txBody>
        </p:sp>
        <p:sp>
          <p:nvSpPr>
            <p:cNvPr id="763" name="Google Shape;763;p96"/>
            <p:cNvSpPr txBox="1"/>
            <p:nvPr/>
          </p:nvSpPr>
          <p:spPr>
            <a:xfrm>
              <a:off x="1101431" y="1361525"/>
              <a:ext cx="957900" cy="243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GB" sz="800">
                  <a:solidFill>
                    <a:schemeClr val="lt1"/>
                  </a:solidFill>
                  <a:latin typeface="Roboto"/>
                  <a:ea typeface="Roboto"/>
                  <a:cs typeface="Roboto"/>
                  <a:sym typeface="Roboto"/>
                </a:rPr>
                <a:t>Fall-Spring 2021-2022</a:t>
              </a:r>
              <a:endParaRPr sz="800">
                <a:solidFill>
                  <a:schemeClr val="lt1"/>
                </a:solidFill>
                <a:latin typeface="Roboto"/>
                <a:ea typeface="Roboto"/>
                <a:cs typeface="Roboto"/>
                <a:sym typeface="Roboto"/>
              </a:endParaRPr>
            </a:p>
          </p:txBody>
        </p:sp>
      </p:grpSp>
      <p:grpSp>
        <p:nvGrpSpPr>
          <p:cNvPr id="764" name="Google Shape;764;p96"/>
          <p:cNvGrpSpPr/>
          <p:nvPr/>
        </p:nvGrpSpPr>
        <p:grpSpPr>
          <a:xfrm>
            <a:off x="3768859" y="1454225"/>
            <a:ext cx="1606073" cy="2435000"/>
            <a:chOff x="3768859" y="1454225"/>
            <a:chExt cx="1606073" cy="2435000"/>
          </a:xfrm>
        </p:grpSpPr>
        <p:cxnSp>
          <p:nvCxnSpPr>
            <p:cNvPr id="765" name="Google Shape;765;p96"/>
            <p:cNvCxnSpPr/>
            <p:nvPr/>
          </p:nvCxnSpPr>
          <p:spPr>
            <a:xfrm>
              <a:off x="4637135" y="1695421"/>
              <a:ext cx="718500" cy="741900"/>
            </a:xfrm>
            <a:prstGeom prst="straightConnector1">
              <a:avLst/>
            </a:prstGeom>
            <a:noFill/>
            <a:ln cap="flat" cmpd="sng" w="9525">
              <a:solidFill>
                <a:srgbClr val="00FFFF"/>
              </a:solidFill>
              <a:prstDash val="solid"/>
              <a:round/>
              <a:headEnd len="sm" w="sm" type="none"/>
              <a:tailEnd len="sm" w="sm" type="none"/>
            </a:ln>
          </p:spPr>
        </p:cxnSp>
        <p:sp>
          <p:nvSpPr>
            <p:cNvPr id="766" name="Google Shape;766;p96"/>
            <p:cNvSpPr/>
            <p:nvPr/>
          </p:nvSpPr>
          <p:spPr>
            <a:xfrm flipH="1">
              <a:off x="3768859" y="2306625"/>
              <a:ext cx="1605900" cy="1434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767" name="Google Shape;767;p96"/>
            <p:cNvSpPr/>
            <p:nvPr/>
          </p:nvSpPr>
          <p:spPr>
            <a:xfrm>
              <a:off x="3769032" y="2460450"/>
              <a:ext cx="1605900" cy="1434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96"/>
            <p:cNvSpPr txBox="1"/>
            <p:nvPr/>
          </p:nvSpPr>
          <p:spPr>
            <a:xfrm>
              <a:off x="388999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rgbClr val="858585"/>
                  </a:solidFill>
                  <a:latin typeface="Roboto"/>
                  <a:ea typeface="Roboto"/>
                  <a:cs typeface="Roboto"/>
                  <a:sym typeface="Roboto"/>
                </a:rPr>
                <a:t>Approach I</a:t>
              </a:r>
              <a:endParaRPr b="1" sz="1000">
                <a:solidFill>
                  <a:srgbClr val="858585"/>
                </a:solidFill>
                <a:latin typeface="Roboto"/>
                <a:ea typeface="Roboto"/>
                <a:cs typeface="Roboto"/>
                <a:sym typeface="Roboto"/>
              </a:endParaRPr>
            </a:p>
          </p:txBody>
        </p:sp>
        <p:sp>
          <p:nvSpPr>
            <p:cNvPr id="769" name="Google Shape;769;p96"/>
            <p:cNvSpPr txBox="1"/>
            <p:nvPr/>
          </p:nvSpPr>
          <p:spPr>
            <a:xfrm>
              <a:off x="3892441" y="3151825"/>
              <a:ext cx="13242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solidFill>
                    <a:schemeClr val="lt2"/>
                  </a:solidFill>
                  <a:latin typeface="Roboto"/>
                  <a:ea typeface="Roboto"/>
                  <a:cs typeface="Roboto"/>
                  <a:sym typeface="Roboto"/>
                </a:rPr>
                <a:t>Build Approach : multiparty FHE with server encryption and decryption</a:t>
              </a:r>
              <a:endParaRPr sz="800">
                <a:solidFill>
                  <a:schemeClr val="lt2"/>
                </a:solidFill>
                <a:latin typeface="Roboto"/>
                <a:ea typeface="Roboto"/>
                <a:cs typeface="Roboto"/>
                <a:sym typeface="Roboto"/>
              </a:endParaRPr>
            </a:p>
          </p:txBody>
        </p:sp>
        <p:sp>
          <p:nvSpPr>
            <p:cNvPr id="770" name="Google Shape;770;p96"/>
            <p:cNvSpPr txBox="1"/>
            <p:nvPr/>
          </p:nvSpPr>
          <p:spPr>
            <a:xfrm>
              <a:off x="4071482" y="14542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GB" sz="800">
                  <a:solidFill>
                    <a:srgbClr val="00FFFF"/>
                  </a:solidFill>
                  <a:latin typeface="Roboto"/>
                  <a:ea typeface="Roboto"/>
                  <a:cs typeface="Roboto"/>
                  <a:sym typeface="Roboto"/>
                </a:rPr>
                <a:t>Fall 2022</a:t>
              </a:r>
              <a:endParaRPr sz="800">
                <a:solidFill>
                  <a:srgbClr val="00FFFF"/>
                </a:solidFill>
                <a:latin typeface="Roboto"/>
                <a:ea typeface="Roboto"/>
                <a:cs typeface="Roboto"/>
                <a:sym typeface="Roboto"/>
              </a:endParaRPr>
            </a:p>
          </p:txBody>
        </p:sp>
      </p:grpSp>
      <p:grpSp>
        <p:nvGrpSpPr>
          <p:cNvPr id="771" name="Google Shape;771;p96"/>
          <p:cNvGrpSpPr/>
          <p:nvPr/>
        </p:nvGrpSpPr>
        <p:grpSpPr>
          <a:xfrm>
            <a:off x="5256641" y="1393475"/>
            <a:ext cx="1606073" cy="2495750"/>
            <a:chOff x="5256641" y="1393475"/>
            <a:chExt cx="1606073" cy="2495750"/>
          </a:xfrm>
        </p:grpSpPr>
        <p:cxnSp>
          <p:nvCxnSpPr>
            <p:cNvPr id="772" name="Google Shape;772;p96"/>
            <p:cNvCxnSpPr/>
            <p:nvPr/>
          </p:nvCxnSpPr>
          <p:spPr>
            <a:xfrm>
              <a:off x="6124917"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773" name="Google Shape;773;p96"/>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774" name="Google Shape;774;p96"/>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96"/>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rgbClr val="858585"/>
                  </a:solidFill>
                  <a:latin typeface="Roboto"/>
                  <a:ea typeface="Roboto"/>
                  <a:cs typeface="Roboto"/>
                  <a:sym typeface="Roboto"/>
                </a:rPr>
                <a:t>Approach II</a:t>
              </a:r>
              <a:endParaRPr b="1" sz="1000">
                <a:solidFill>
                  <a:srgbClr val="858585"/>
                </a:solidFill>
                <a:latin typeface="Roboto"/>
                <a:ea typeface="Roboto"/>
                <a:cs typeface="Roboto"/>
                <a:sym typeface="Roboto"/>
              </a:endParaRPr>
            </a:p>
          </p:txBody>
        </p:sp>
        <p:sp>
          <p:nvSpPr>
            <p:cNvPr id="776" name="Google Shape;776;p96"/>
            <p:cNvSpPr txBox="1"/>
            <p:nvPr/>
          </p:nvSpPr>
          <p:spPr>
            <a:xfrm>
              <a:off x="5380229" y="3151825"/>
              <a:ext cx="13242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solidFill>
                    <a:schemeClr val="lt2"/>
                  </a:solidFill>
                  <a:latin typeface="Roboto"/>
                  <a:ea typeface="Roboto"/>
                  <a:cs typeface="Roboto"/>
                  <a:sym typeface="Roboto"/>
                </a:rPr>
                <a:t>Build Approach II: usage of recursive ZK-Snark</a:t>
              </a:r>
              <a:endParaRPr sz="800">
                <a:solidFill>
                  <a:schemeClr val="lt2"/>
                </a:solidFill>
                <a:latin typeface="Roboto"/>
                <a:ea typeface="Roboto"/>
                <a:cs typeface="Roboto"/>
                <a:sym typeface="Roboto"/>
              </a:endParaRPr>
            </a:p>
          </p:txBody>
        </p:sp>
        <p:sp>
          <p:nvSpPr>
            <p:cNvPr id="777" name="Google Shape;777;p96"/>
            <p:cNvSpPr txBox="1"/>
            <p:nvPr/>
          </p:nvSpPr>
          <p:spPr>
            <a:xfrm>
              <a:off x="5578994" y="139347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GB" sz="800">
                  <a:solidFill>
                    <a:srgbClr val="858585"/>
                  </a:solidFill>
                  <a:latin typeface="Roboto"/>
                  <a:ea typeface="Roboto"/>
                  <a:cs typeface="Roboto"/>
                  <a:sym typeface="Roboto"/>
                </a:rPr>
                <a:t>Spring 2023</a:t>
              </a:r>
              <a:endParaRPr sz="800">
                <a:solidFill>
                  <a:srgbClr val="858585"/>
                </a:solidFill>
                <a:latin typeface="Roboto"/>
                <a:ea typeface="Roboto"/>
                <a:cs typeface="Roboto"/>
                <a:sym typeface="Roboto"/>
              </a:endParaRPr>
            </a:p>
          </p:txBody>
        </p:sp>
      </p:grpSp>
      <p:grpSp>
        <p:nvGrpSpPr>
          <p:cNvPr id="778" name="Google Shape;778;p96"/>
          <p:cNvGrpSpPr/>
          <p:nvPr/>
        </p:nvGrpSpPr>
        <p:grpSpPr>
          <a:xfrm>
            <a:off x="6741789" y="1454225"/>
            <a:ext cx="1606073" cy="2620100"/>
            <a:chOff x="6741789" y="1454225"/>
            <a:chExt cx="1606073" cy="2620100"/>
          </a:xfrm>
        </p:grpSpPr>
        <p:cxnSp>
          <p:nvCxnSpPr>
            <p:cNvPr id="779" name="Google Shape;779;p96"/>
            <p:cNvCxnSpPr/>
            <p:nvPr/>
          </p:nvCxnSpPr>
          <p:spPr>
            <a:xfrm>
              <a:off x="7610066"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780" name="Google Shape;780;p96"/>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781" name="Google Shape;781;p96"/>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96"/>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rgbClr val="858585"/>
                  </a:solidFill>
                  <a:latin typeface="Roboto"/>
                  <a:ea typeface="Roboto"/>
                  <a:cs typeface="Roboto"/>
                  <a:sym typeface="Roboto"/>
                </a:rPr>
                <a:t>Evaluate </a:t>
              </a:r>
              <a:endParaRPr b="1" sz="1000">
                <a:solidFill>
                  <a:srgbClr val="858585"/>
                </a:solidFill>
                <a:latin typeface="Roboto"/>
                <a:ea typeface="Roboto"/>
                <a:cs typeface="Roboto"/>
                <a:sym typeface="Roboto"/>
              </a:endParaRPr>
            </a:p>
          </p:txBody>
        </p:sp>
        <p:sp>
          <p:nvSpPr>
            <p:cNvPr id="783" name="Google Shape;783;p96"/>
            <p:cNvSpPr txBox="1"/>
            <p:nvPr/>
          </p:nvSpPr>
          <p:spPr>
            <a:xfrm>
              <a:off x="6868150" y="3151825"/>
              <a:ext cx="1324200" cy="92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solidFill>
                    <a:schemeClr val="lt2"/>
                  </a:solidFill>
                  <a:latin typeface="Roboto"/>
                  <a:ea typeface="Roboto"/>
                  <a:cs typeface="Roboto"/>
                  <a:sym typeface="Roboto"/>
                </a:rPr>
                <a:t>Evaluate and Compare Approaches I and II. Use metrics to evaluate and write and submit paper to MathCrypt</a:t>
              </a:r>
              <a:endParaRPr sz="800">
                <a:solidFill>
                  <a:schemeClr val="lt2"/>
                </a:solidFill>
                <a:latin typeface="Roboto"/>
                <a:ea typeface="Roboto"/>
                <a:cs typeface="Roboto"/>
                <a:sym typeface="Roboto"/>
              </a:endParaRPr>
            </a:p>
          </p:txBody>
        </p:sp>
        <p:sp>
          <p:nvSpPr>
            <p:cNvPr id="784" name="Google Shape;784;p96"/>
            <p:cNvSpPr txBox="1"/>
            <p:nvPr/>
          </p:nvSpPr>
          <p:spPr>
            <a:xfrm>
              <a:off x="7035305" y="14542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GB" sz="800">
                  <a:solidFill>
                    <a:srgbClr val="858585"/>
                  </a:solidFill>
                  <a:latin typeface="Roboto"/>
                  <a:ea typeface="Roboto"/>
                  <a:cs typeface="Roboto"/>
                  <a:sym typeface="Roboto"/>
                </a:rPr>
                <a:t>Summer 2023</a:t>
              </a:r>
              <a:endParaRPr sz="800">
                <a:solidFill>
                  <a:srgbClr val="858585"/>
                </a:solidFill>
                <a:latin typeface="Roboto"/>
                <a:ea typeface="Roboto"/>
                <a:cs typeface="Roboto"/>
                <a:sym typeface="Roboto"/>
              </a:endParaRPr>
            </a:p>
          </p:txBody>
        </p:sp>
      </p:grpSp>
      <p:grpSp>
        <p:nvGrpSpPr>
          <p:cNvPr id="785" name="Google Shape;785;p96"/>
          <p:cNvGrpSpPr/>
          <p:nvPr/>
        </p:nvGrpSpPr>
        <p:grpSpPr>
          <a:xfrm>
            <a:off x="2283710" y="1454225"/>
            <a:ext cx="1606073" cy="2435000"/>
            <a:chOff x="2283710" y="1454225"/>
            <a:chExt cx="1606073" cy="2435000"/>
          </a:xfrm>
        </p:grpSpPr>
        <p:cxnSp>
          <p:nvCxnSpPr>
            <p:cNvPr id="786" name="Google Shape;786;p96"/>
            <p:cNvCxnSpPr/>
            <p:nvPr/>
          </p:nvCxnSpPr>
          <p:spPr>
            <a:xfrm>
              <a:off x="3151986" y="1695421"/>
              <a:ext cx="718500" cy="741900"/>
            </a:xfrm>
            <a:prstGeom prst="straightConnector1">
              <a:avLst/>
            </a:prstGeom>
            <a:noFill/>
            <a:ln cap="flat" cmpd="sng" w="9525">
              <a:solidFill>
                <a:srgbClr val="1D7E74"/>
              </a:solidFill>
              <a:prstDash val="solid"/>
              <a:round/>
              <a:headEnd len="sm" w="sm" type="none"/>
              <a:tailEnd len="sm" w="sm" type="none"/>
            </a:ln>
          </p:spPr>
        </p:cxnSp>
        <p:sp>
          <p:nvSpPr>
            <p:cNvPr id="787" name="Google Shape;787;p96"/>
            <p:cNvSpPr/>
            <p:nvPr/>
          </p:nvSpPr>
          <p:spPr>
            <a:xfrm flipH="1">
              <a:off x="2283710" y="2306625"/>
              <a:ext cx="1605900" cy="1434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788" name="Google Shape;788;p96"/>
            <p:cNvSpPr/>
            <p:nvPr/>
          </p:nvSpPr>
          <p:spPr>
            <a:xfrm>
              <a:off x="2283883" y="2460450"/>
              <a:ext cx="1605900" cy="143400"/>
            </a:xfrm>
            <a:prstGeom prst="parallelogram">
              <a:avLst>
                <a:gd fmla="val 96952"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96"/>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rgbClr val="1B786E"/>
                  </a:solidFill>
                  <a:latin typeface="Roboto"/>
                  <a:ea typeface="Roboto"/>
                  <a:cs typeface="Roboto"/>
                  <a:sym typeface="Roboto"/>
                </a:rPr>
                <a:t>Proposal Plan</a:t>
              </a:r>
              <a:endParaRPr b="1" sz="1000">
                <a:solidFill>
                  <a:srgbClr val="1B786E"/>
                </a:solidFill>
                <a:latin typeface="Roboto"/>
                <a:ea typeface="Roboto"/>
                <a:cs typeface="Roboto"/>
                <a:sym typeface="Roboto"/>
              </a:endParaRPr>
            </a:p>
          </p:txBody>
        </p:sp>
        <p:sp>
          <p:nvSpPr>
            <p:cNvPr id="790" name="Google Shape;790;p96"/>
            <p:cNvSpPr txBox="1"/>
            <p:nvPr/>
          </p:nvSpPr>
          <p:spPr>
            <a:xfrm>
              <a:off x="2407381" y="3151825"/>
              <a:ext cx="13242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solidFill>
                    <a:schemeClr val="lt1"/>
                  </a:solidFill>
                  <a:latin typeface="Roboto"/>
                  <a:ea typeface="Roboto"/>
                  <a:cs typeface="Roboto"/>
                  <a:sym typeface="Roboto"/>
                </a:rPr>
                <a:t>Proposal Written: Grant funding, review for feedback</a:t>
              </a:r>
              <a:endParaRPr sz="800">
                <a:solidFill>
                  <a:schemeClr val="lt1"/>
                </a:solidFill>
                <a:latin typeface="Roboto"/>
                <a:ea typeface="Roboto"/>
                <a:cs typeface="Roboto"/>
                <a:sym typeface="Roboto"/>
              </a:endParaRPr>
            </a:p>
          </p:txBody>
        </p:sp>
        <p:sp>
          <p:nvSpPr>
            <p:cNvPr id="791" name="Google Shape;791;p96"/>
            <p:cNvSpPr txBox="1"/>
            <p:nvPr/>
          </p:nvSpPr>
          <p:spPr>
            <a:xfrm>
              <a:off x="2665047" y="14542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GB" sz="800">
                  <a:solidFill>
                    <a:schemeClr val="lt1"/>
                  </a:solidFill>
                  <a:latin typeface="Roboto"/>
                  <a:ea typeface="Roboto"/>
                  <a:cs typeface="Roboto"/>
                  <a:sym typeface="Roboto"/>
                </a:rPr>
                <a:t>Fall 2021</a:t>
              </a:r>
              <a:endParaRPr sz="800">
                <a:solidFill>
                  <a:schemeClr val="lt1"/>
                </a:solidFill>
                <a:latin typeface="Roboto"/>
                <a:ea typeface="Roboto"/>
                <a:cs typeface="Roboto"/>
                <a:sym typeface="Roboto"/>
              </a:endParaRPr>
            </a:p>
          </p:txBody>
        </p:sp>
      </p:grpSp>
      <p:sp>
        <p:nvSpPr>
          <p:cNvPr id="792" name="Google Shape;792;p96"/>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97"/>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Conclusion</a:t>
            </a:r>
            <a:endParaRPr/>
          </a:p>
        </p:txBody>
      </p:sp>
      <p:sp>
        <p:nvSpPr>
          <p:cNvPr id="798" name="Google Shape;798;p97"/>
          <p:cNvSpPr txBox="1"/>
          <p:nvPr>
            <p:ph idx="1" type="body"/>
          </p:nvPr>
        </p:nvSpPr>
        <p:spPr>
          <a:xfrm>
            <a:off x="669750" y="983876"/>
            <a:ext cx="7804500" cy="3752700"/>
          </a:xfrm>
          <a:prstGeom prst="rect">
            <a:avLst/>
          </a:prstGeom>
        </p:spPr>
        <p:txBody>
          <a:bodyPr anchorCtr="0" anchor="t" bIns="32750" lIns="32750" spcFirstLastPara="1" rIns="32750" wrap="square" tIns="32750">
            <a:noAutofit/>
          </a:bodyPr>
          <a:lstStyle/>
          <a:p>
            <a:pPr indent="-285750" lvl="0" marL="457200" rtl="0" algn="l">
              <a:spcBef>
                <a:spcPts val="2700"/>
              </a:spcBef>
              <a:spcAft>
                <a:spcPts val="0"/>
              </a:spcAft>
              <a:buSzPts val="900"/>
              <a:buChar char="•"/>
            </a:pPr>
            <a:r>
              <a:rPr lang="en-GB"/>
              <a:t>We went through the process of starting from elliptic curves, supersingular elliptic curves, isogenies and various components, as well as protocols. We spoke about some of the problems within isogenies and my project.</a:t>
            </a:r>
            <a:endParaRPr/>
          </a:p>
          <a:p>
            <a:pPr indent="-285750" lvl="0" marL="457200" rtl="0" algn="l">
              <a:spcBef>
                <a:spcPts val="0"/>
              </a:spcBef>
              <a:spcAft>
                <a:spcPts val="0"/>
              </a:spcAft>
              <a:buSzPts val="900"/>
              <a:buChar char="•"/>
            </a:pPr>
            <a:r>
              <a:rPr lang="en-GB"/>
              <a:t>Problem is still unsolved, but exciting. The community is growing rapidly, but there are still a lot of interesting problems to </a:t>
            </a:r>
            <a:r>
              <a:rPr lang="en-GB"/>
              <a:t>solve</a:t>
            </a:r>
            <a:r>
              <a:rPr lang="en-GB"/>
              <a:t> and “low-hanging fruit” for people with mathematical cryptography backgrounds.</a:t>
            </a:r>
            <a:endParaRPr/>
          </a:p>
        </p:txBody>
      </p:sp>
      <p:sp>
        <p:nvSpPr>
          <p:cNvPr id="799" name="Google Shape;799;p97"/>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8"/>
          <p:cNvSpPr txBox="1"/>
          <p:nvPr>
            <p:ph type="title"/>
          </p:nvPr>
        </p:nvSpPr>
        <p:spPr>
          <a:xfrm>
            <a:off x="892975" y="177101"/>
            <a:ext cx="7358100" cy="1324500"/>
          </a:xfrm>
          <a:prstGeom prst="rect">
            <a:avLst/>
          </a:prstGeom>
        </p:spPr>
        <p:txBody>
          <a:bodyPr anchorCtr="0" anchor="ctr" bIns="32750" lIns="32750" spcFirstLastPara="1" rIns="32750" wrap="square" tIns="32750">
            <a:noAutofit/>
          </a:bodyPr>
          <a:lstStyle/>
          <a:p>
            <a:pPr indent="0" lvl="0" marL="0" rtl="0" algn="l">
              <a:spcBef>
                <a:spcPts val="0"/>
              </a:spcBef>
              <a:spcAft>
                <a:spcPts val="0"/>
              </a:spcAft>
              <a:buNone/>
            </a:pPr>
            <a:r>
              <a:rPr lang="en-GB"/>
              <a:t>Thank you!</a:t>
            </a:r>
            <a:endParaRPr/>
          </a:p>
        </p:txBody>
      </p:sp>
      <p:sp>
        <p:nvSpPr>
          <p:cNvPr id="805" name="Google Shape;805;p98"/>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
        <p:nvSpPr>
          <p:cNvPr id="806" name="Google Shape;806;p98"/>
          <p:cNvSpPr txBox="1"/>
          <p:nvPr/>
        </p:nvSpPr>
        <p:spPr>
          <a:xfrm>
            <a:off x="975775" y="1501600"/>
            <a:ext cx="5583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chemeClr val="lt1"/>
                </a:solidFill>
                <a:latin typeface="Helvetica Neue"/>
                <a:ea typeface="Helvetica Neue"/>
                <a:cs typeface="Helvetica Neue"/>
                <a:sym typeface="Helvetica Neue"/>
              </a:rPr>
              <a:t>Advisors</a:t>
            </a:r>
            <a:r>
              <a:rPr b="1" lang="en-GB" sz="2100">
                <a:solidFill>
                  <a:schemeClr val="lt1"/>
                </a:solidFill>
                <a:latin typeface="Helvetica Neue"/>
                <a:ea typeface="Helvetica Neue"/>
                <a:cs typeface="Helvetica Neue"/>
                <a:sym typeface="Helvetica Neue"/>
              </a:rPr>
              <a:t>:</a:t>
            </a:r>
            <a:r>
              <a:rPr lang="en-GB" sz="2100">
                <a:solidFill>
                  <a:schemeClr val="lt1"/>
                </a:solidFill>
                <a:latin typeface="Helvetica Neue Light"/>
                <a:ea typeface="Helvetica Neue Light"/>
                <a:cs typeface="Helvetica Neue Light"/>
                <a:sym typeface="Helvetica Neue Light"/>
              </a:rPr>
              <a:t> </a:t>
            </a:r>
            <a:endParaRPr sz="21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1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900">
                <a:solidFill>
                  <a:schemeClr val="lt1"/>
                </a:solidFill>
                <a:latin typeface="Helvetica Neue Light"/>
                <a:ea typeface="Helvetica Neue Light"/>
                <a:cs typeface="Helvetica Neue Light"/>
                <a:sym typeface="Helvetica Neue Light"/>
              </a:rPr>
              <a:t>Joe Near, PhD, Christelle Vincent, PhD</a:t>
            </a:r>
            <a:endParaRPr sz="24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4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4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4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700">
                <a:solidFill>
                  <a:schemeClr val="lt1"/>
                </a:solidFill>
                <a:latin typeface="Helvetica Neue Light"/>
                <a:ea typeface="Helvetica Neue Light"/>
                <a:cs typeface="Helvetica Neue Light"/>
                <a:sym typeface="Helvetica Neue Light"/>
              </a:rPr>
              <a:t>     </a:t>
            </a:r>
            <a:r>
              <a:rPr lang="en-GB" sz="700">
                <a:solidFill>
                  <a:schemeClr val="lt1"/>
                </a:solidFill>
                <a:latin typeface="Helvetica Neue Light"/>
                <a:ea typeface="Helvetica Neue Light"/>
                <a:cs typeface="Helvetica Neue Light"/>
                <a:sym typeface="Helvetica Neue Light"/>
              </a:rPr>
              <a:t>Joe Near, PhD (UVM CS)	      Christelle Vincent, PhD (UVM Maths)	        </a:t>
            </a:r>
            <a:endParaRPr sz="1900">
              <a:solidFill>
                <a:schemeClr val="lt1"/>
              </a:solidFill>
              <a:latin typeface="Helvetica Neue Light"/>
              <a:ea typeface="Helvetica Neue Light"/>
              <a:cs typeface="Helvetica Neue Light"/>
              <a:sym typeface="Helvetica Neue Light"/>
            </a:endParaRPr>
          </a:p>
        </p:txBody>
      </p:sp>
      <p:pic>
        <p:nvPicPr>
          <p:cNvPr id="807" name="Google Shape;807;p98"/>
          <p:cNvPicPr preferRelativeResize="0"/>
          <p:nvPr/>
        </p:nvPicPr>
        <p:blipFill>
          <a:blip r:embed="rId3">
            <a:alphaModFix/>
          </a:blip>
          <a:stretch>
            <a:fillRect/>
          </a:stretch>
        </p:blipFill>
        <p:spPr>
          <a:xfrm>
            <a:off x="6643796" y="508475"/>
            <a:ext cx="1607274" cy="2113599"/>
          </a:xfrm>
          <a:prstGeom prst="rect">
            <a:avLst/>
          </a:prstGeom>
          <a:noFill/>
          <a:ln>
            <a:noFill/>
          </a:ln>
        </p:spPr>
      </p:pic>
      <p:pic>
        <p:nvPicPr>
          <p:cNvPr id="808" name="Google Shape;808;p98"/>
          <p:cNvPicPr preferRelativeResize="0"/>
          <p:nvPr/>
        </p:nvPicPr>
        <p:blipFill>
          <a:blip r:embed="rId4">
            <a:alphaModFix/>
          </a:blip>
          <a:stretch>
            <a:fillRect/>
          </a:stretch>
        </p:blipFill>
        <p:spPr>
          <a:xfrm>
            <a:off x="4299873" y="436298"/>
            <a:ext cx="792600" cy="792600"/>
          </a:xfrm>
          <a:prstGeom prst="rect">
            <a:avLst/>
          </a:prstGeom>
          <a:noFill/>
          <a:ln>
            <a:noFill/>
          </a:ln>
        </p:spPr>
      </p:pic>
      <p:pic>
        <p:nvPicPr>
          <p:cNvPr id="809" name="Google Shape;809;p98"/>
          <p:cNvPicPr preferRelativeResize="0"/>
          <p:nvPr/>
        </p:nvPicPr>
        <p:blipFill>
          <a:blip r:embed="rId5">
            <a:alphaModFix/>
          </a:blip>
          <a:stretch>
            <a:fillRect/>
          </a:stretch>
        </p:blipFill>
        <p:spPr>
          <a:xfrm>
            <a:off x="1267275" y="2560450"/>
            <a:ext cx="792600" cy="919416"/>
          </a:xfrm>
          <a:prstGeom prst="rect">
            <a:avLst/>
          </a:prstGeom>
          <a:noFill/>
          <a:ln>
            <a:noFill/>
          </a:ln>
        </p:spPr>
      </p:pic>
      <p:pic>
        <p:nvPicPr>
          <p:cNvPr id="810" name="Google Shape;810;p98"/>
          <p:cNvPicPr preferRelativeResize="0"/>
          <p:nvPr/>
        </p:nvPicPr>
        <p:blipFill>
          <a:blip r:embed="rId6">
            <a:alphaModFix/>
          </a:blip>
          <a:stretch>
            <a:fillRect/>
          </a:stretch>
        </p:blipFill>
        <p:spPr>
          <a:xfrm>
            <a:off x="2791200" y="2540238"/>
            <a:ext cx="941299" cy="959827"/>
          </a:xfrm>
          <a:prstGeom prst="rect">
            <a:avLst/>
          </a:prstGeom>
          <a:noFill/>
          <a:ln>
            <a:noFill/>
          </a:ln>
        </p:spPr>
      </p:pic>
      <p:sp>
        <p:nvSpPr>
          <p:cNvPr id="811" name="Google Shape;811;p98"/>
          <p:cNvSpPr txBox="1"/>
          <p:nvPr/>
        </p:nvSpPr>
        <p:spPr>
          <a:xfrm>
            <a:off x="6616588" y="2718725"/>
            <a:ext cx="166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lt1"/>
                </a:solidFill>
                <a:latin typeface="Helvetica Neue Light"/>
                <a:ea typeface="Helvetica Neue Light"/>
                <a:cs typeface="Helvetica Neue Light"/>
                <a:sym typeface="Helvetica Neue Light"/>
              </a:rPr>
              <a:t>krystal.maughan@uvm.edu</a:t>
            </a:r>
            <a:endParaRPr sz="1000">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99"/>
          <p:cNvSpPr txBox="1"/>
          <p:nvPr>
            <p:ph type="title"/>
          </p:nvPr>
        </p:nvSpPr>
        <p:spPr>
          <a:xfrm>
            <a:off x="669750" y="102494"/>
            <a:ext cx="7370700" cy="56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References</a:t>
            </a:r>
            <a:endParaRPr/>
          </a:p>
        </p:txBody>
      </p:sp>
      <p:sp>
        <p:nvSpPr>
          <p:cNvPr id="817" name="Google Shape;817;p99"/>
          <p:cNvSpPr txBox="1"/>
          <p:nvPr>
            <p:ph idx="1" type="body"/>
          </p:nvPr>
        </p:nvSpPr>
        <p:spPr>
          <a:xfrm>
            <a:off x="787200" y="914850"/>
            <a:ext cx="7569600" cy="3466200"/>
          </a:xfrm>
          <a:prstGeom prst="rect">
            <a:avLst/>
          </a:prstGeom>
        </p:spPr>
        <p:txBody>
          <a:bodyPr anchorCtr="0" anchor="t" bIns="32750" lIns="32750" spcFirstLastPara="1" rIns="32750" wrap="square" tIns="32750">
            <a:noAutofit/>
          </a:bodyPr>
          <a:lstStyle/>
          <a:p>
            <a:pPr indent="-292100" lvl="0" marL="457200" rtl="0" algn="l">
              <a:spcBef>
                <a:spcPts val="2700"/>
              </a:spcBef>
              <a:spcAft>
                <a:spcPts val="0"/>
              </a:spcAft>
              <a:buSzPts val="1000"/>
              <a:buChar char="•"/>
            </a:pPr>
            <a:r>
              <a:rPr lang="en-GB" sz="1000"/>
              <a:t>Booher J. et al, 2022, “Failing to hash into supersingular isogeny graphs”</a:t>
            </a:r>
            <a:endParaRPr sz="1000"/>
          </a:p>
          <a:p>
            <a:pPr indent="-292100" lvl="0" marL="457200" rtl="0" algn="l">
              <a:spcBef>
                <a:spcPts val="0"/>
              </a:spcBef>
              <a:spcAft>
                <a:spcPts val="0"/>
              </a:spcAft>
              <a:buSzPts val="1000"/>
              <a:buChar char="•"/>
            </a:pPr>
            <a:r>
              <a:rPr lang="en-GB" sz="1000"/>
              <a:t>Bröker, R., 2013, “Constructing Supersingular Elliptic Curves”</a:t>
            </a:r>
            <a:endParaRPr sz="1000"/>
          </a:p>
          <a:p>
            <a:pPr indent="-292100" lvl="0" marL="457200" rtl="0" algn="l">
              <a:spcBef>
                <a:spcPts val="0"/>
              </a:spcBef>
              <a:spcAft>
                <a:spcPts val="0"/>
              </a:spcAft>
              <a:buSzPts val="1000"/>
              <a:buChar char="•"/>
            </a:pPr>
            <a:r>
              <a:rPr lang="en-GB" sz="1000"/>
              <a:t>Gaston G., 2017, “Hilbert Class Fields of Imaginary Quadratic Fields and Reflex Fields of Certain Sextic CM Fields”</a:t>
            </a:r>
            <a:endParaRPr sz="1000"/>
          </a:p>
          <a:p>
            <a:pPr indent="-292100" lvl="0" marL="457200" rtl="0" algn="l">
              <a:spcBef>
                <a:spcPts val="0"/>
              </a:spcBef>
              <a:spcAft>
                <a:spcPts val="0"/>
              </a:spcAft>
              <a:buSzPts val="1000"/>
              <a:buChar char="•"/>
            </a:pPr>
            <a:r>
              <a:rPr lang="en-GB" sz="1000"/>
              <a:t>Silverman J., 1986, “The Arithmetic of Elliptic Curves”</a:t>
            </a:r>
            <a:endParaRPr sz="1000"/>
          </a:p>
          <a:p>
            <a:pPr indent="-292100" lvl="0" marL="457200" rtl="0" algn="l">
              <a:spcBef>
                <a:spcPts val="0"/>
              </a:spcBef>
              <a:spcAft>
                <a:spcPts val="0"/>
              </a:spcAft>
              <a:buClr>
                <a:schemeClr val="lt1"/>
              </a:buClr>
              <a:buSzPts val="1000"/>
              <a:buChar char="•"/>
            </a:pPr>
            <a:r>
              <a:rPr lang="en-GB" sz="1000">
                <a:solidFill>
                  <a:schemeClr val="lt1"/>
                </a:solidFill>
              </a:rPr>
              <a:t>Nir Bitansky, Ran Canetti, Alessandro Chiesa and Eran Tromer, “Recursive composition and bootstrapping for snarks and proof-carrying data. 2013</a:t>
            </a:r>
            <a:endParaRPr sz="1000">
              <a:solidFill>
                <a:schemeClr val="lt1"/>
              </a:solidFill>
            </a:endParaRPr>
          </a:p>
          <a:p>
            <a:pPr indent="-292100" lvl="0" marL="457200" rtl="0" algn="l">
              <a:spcBef>
                <a:spcPts val="0"/>
              </a:spcBef>
              <a:spcAft>
                <a:spcPts val="0"/>
              </a:spcAft>
              <a:buClr>
                <a:schemeClr val="lt1"/>
              </a:buClr>
              <a:buSzPts val="1000"/>
              <a:buChar char="•"/>
            </a:pPr>
            <a:r>
              <a:rPr lang="en-GB" sz="1000">
                <a:solidFill>
                  <a:schemeClr val="lt1"/>
                </a:solidFill>
              </a:rPr>
              <a:t>Dan Boneh, Joseph Bonneau, Benedikt Bunz and Ben Fisch. “Verifiable Delay Functions”, 2018</a:t>
            </a:r>
            <a:endParaRPr sz="1000">
              <a:solidFill>
                <a:schemeClr val="lt1"/>
              </a:solidFill>
            </a:endParaRPr>
          </a:p>
          <a:p>
            <a:pPr indent="-292100" lvl="0" marL="457200" rtl="0" algn="l">
              <a:spcBef>
                <a:spcPts val="0"/>
              </a:spcBef>
              <a:spcAft>
                <a:spcPts val="0"/>
              </a:spcAft>
              <a:buClr>
                <a:schemeClr val="lt1"/>
              </a:buClr>
              <a:buSzPts val="1000"/>
              <a:buChar char="•"/>
            </a:pPr>
            <a:r>
              <a:rPr lang="en-GB" sz="1000">
                <a:solidFill>
                  <a:schemeClr val="lt1"/>
                </a:solidFill>
              </a:rPr>
              <a:t>Dan Boneh, Justin Drake, Ben Fisch, Ariel Gabizon. “Halo infinite: Recursive ZK-snarks from any additive polynomial commitment scheme., 2020</a:t>
            </a:r>
            <a:endParaRPr sz="1000">
              <a:solidFill>
                <a:schemeClr val="lt1"/>
              </a:solidFill>
            </a:endParaRPr>
          </a:p>
          <a:p>
            <a:pPr indent="-292100" lvl="0" marL="457200" rtl="0" algn="l">
              <a:spcBef>
                <a:spcPts val="0"/>
              </a:spcBef>
              <a:spcAft>
                <a:spcPts val="0"/>
              </a:spcAft>
              <a:buClr>
                <a:schemeClr val="lt1"/>
              </a:buClr>
              <a:buSzPts val="1000"/>
              <a:buChar char="•"/>
            </a:pPr>
            <a:r>
              <a:rPr lang="en-GB" sz="1000">
                <a:solidFill>
                  <a:schemeClr val="lt1"/>
                </a:solidFill>
              </a:rPr>
              <a:t>Sean Bowe, Jack Grigg, Daira Hopwood. “Recursive proof composition without a trusted setup.”, 2019</a:t>
            </a:r>
            <a:endParaRPr sz="1000">
              <a:solidFill>
                <a:schemeClr val="lt1"/>
              </a:solidFill>
            </a:endParaRPr>
          </a:p>
          <a:p>
            <a:pPr indent="-292100" lvl="0" marL="457200" rtl="0" algn="l">
              <a:spcBef>
                <a:spcPts val="0"/>
              </a:spcBef>
              <a:spcAft>
                <a:spcPts val="0"/>
              </a:spcAft>
              <a:buClr>
                <a:schemeClr val="lt1"/>
              </a:buClr>
              <a:buSzPts val="1000"/>
              <a:buChar char="•"/>
            </a:pPr>
            <a:r>
              <a:rPr lang="en-GB" sz="1000">
                <a:solidFill>
                  <a:schemeClr val="lt1"/>
                </a:solidFill>
              </a:rPr>
              <a:t>Eric Brier and Marc Joye, “Fast point multiplication on elliptic curves through isogenies, 2003</a:t>
            </a:r>
            <a:endParaRPr sz="1000">
              <a:solidFill>
                <a:schemeClr val="lt1"/>
              </a:solidFill>
            </a:endParaRPr>
          </a:p>
          <a:p>
            <a:pPr indent="-292100" lvl="0" marL="457200" rtl="0" algn="l">
              <a:spcBef>
                <a:spcPts val="0"/>
              </a:spcBef>
              <a:spcAft>
                <a:spcPts val="0"/>
              </a:spcAft>
              <a:buClr>
                <a:schemeClr val="lt1"/>
              </a:buClr>
              <a:buSzPts val="1000"/>
              <a:buChar char="•"/>
            </a:pPr>
            <a:r>
              <a:rPr lang="en-GB" sz="1000">
                <a:solidFill>
                  <a:schemeClr val="lt1"/>
                </a:solidFill>
              </a:rPr>
              <a:t>Jeffrey Burdges and Luca De Feo. “Delay Encryption, 2021</a:t>
            </a:r>
            <a:endParaRPr sz="1000">
              <a:solidFill>
                <a:schemeClr val="lt1"/>
              </a:solidFill>
            </a:endParaRPr>
          </a:p>
          <a:p>
            <a:pPr indent="-292100" lvl="0" marL="457200" rtl="0" algn="l">
              <a:spcBef>
                <a:spcPts val="0"/>
              </a:spcBef>
              <a:spcAft>
                <a:spcPts val="0"/>
              </a:spcAft>
              <a:buClr>
                <a:schemeClr val="lt1"/>
              </a:buClr>
              <a:buSzPts val="1000"/>
              <a:buChar char="•"/>
            </a:pPr>
            <a:r>
              <a:rPr lang="en-GB" sz="1000">
                <a:solidFill>
                  <a:schemeClr val="lt1"/>
                </a:solidFill>
              </a:rPr>
              <a:t>Denis X Charles, Kristin E. Lauter and Eyal. Goren. “Cryptographic hash functions from expander graphs”, 2009</a:t>
            </a:r>
            <a:endParaRPr sz="1000">
              <a:solidFill>
                <a:schemeClr val="lt1"/>
              </a:solidFill>
            </a:endParaRPr>
          </a:p>
          <a:p>
            <a:pPr indent="-292100" lvl="0" marL="457200" rtl="0" algn="l">
              <a:spcBef>
                <a:spcPts val="0"/>
              </a:spcBef>
              <a:spcAft>
                <a:spcPts val="0"/>
              </a:spcAft>
              <a:buClr>
                <a:schemeClr val="lt1"/>
              </a:buClr>
              <a:buSzPts val="1000"/>
              <a:buChar char="•"/>
            </a:pPr>
            <a:r>
              <a:rPr lang="en-GB" sz="1000">
                <a:solidFill>
                  <a:schemeClr val="lt1"/>
                </a:solidFill>
              </a:rPr>
              <a:t>Andrew Childs, David Jao and Vladimir Soukharev, “Constructing elliptic curve isogenies in quantum subexponential time”, 2014</a:t>
            </a:r>
            <a:endParaRPr sz="1000">
              <a:solidFill>
                <a:schemeClr val="lt1"/>
              </a:solidFill>
            </a:endParaRPr>
          </a:p>
          <a:p>
            <a:pPr indent="-292100" lvl="0" marL="457200" rtl="0" algn="l">
              <a:spcBef>
                <a:spcPts val="0"/>
              </a:spcBef>
              <a:spcAft>
                <a:spcPts val="0"/>
              </a:spcAft>
              <a:buClr>
                <a:schemeClr val="lt1"/>
              </a:buClr>
              <a:buSzPts val="1000"/>
              <a:buChar char="•"/>
            </a:pPr>
            <a:r>
              <a:rPr lang="en-GB" sz="1000">
                <a:solidFill>
                  <a:schemeClr val="lt1"/>
                </a:solidFill>
              </a:rPr>
              <a:t>Craig Costello “The case for sike: A decade of the supersingular isogeny problem.”, 2021</a:t>
            </a:r>
            <a:endParaRPr sz="1000">
              <a:solidFill>
                <a:schemeClr val="lt1"/>
              </a:solidFill>
            </a:endParaRPr>
          </a:p>
          <a:p>
            <a:pPr indent="-292100" lvl="0" marL="457200" rtl="0" algn="l">
              <a:spcBef>
                <a:spcPts val="0"/>
              </a:spcBef>
              <a:spcAft>
                <a:spcPts val="0"/>
              </a:spcAft>
              <a:buClr>
                <a:schemeClr val="lt1"/>
              </a:buClr>
              <a:buSzPts val="1000"/>
              <a:buChar char="•"/>
            </a:pPr>
            <a:r>
              <a:rPr lang="en-GB" sz="1000">
                <a:solidFill>
                  <a:schemeClr val="lt1"/>
                </a:solidFill>
              </a:rPr>
              <a:t>Craig Costello and Benjamin Smith, “The supersingular isogeny problem in genus 2 and beyond.”, 2019</a:t>
            </a:r>
            <a:endParaRPr sz="2000"/>
          </a:p>
        </p:txBody>
      </p:sp>
      <p:sp>
        <p:nvSpPr>
          <p:cNvPr id="818" name="Google Shape;818;p99"/>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Base point</a:t>
            </a:r>
            <a:endParaRPr/>
          </a:p>
        </p:txBody>
      </p:sp>
      <p:sp>
        <p:nvSpPr>
          <p:cNvPr id="151" name="Google Shape;151;p28"/>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sp>
        <p:nvSpPr>
          <p:cNvPr id="152" name="Google Shape;152;p28"/>
          <p:cNvSpPr txBox="1"/>
          <p:nvPr/>
        </p:nvSpPr>
        <p:spPr>
          <a:xfrm>
            <a:off x="1778925" y="4659950"/>
            <a:ext cx="557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lt2"/>
                </a:solidFill>
                <a:latin typeface="Helvetica Neue Light"/>
                <a:ea typeface="Helvetica Neue Light"/>
                <a:cs typeface="Helvetica Neue Light"/>
                <a:sym typeface="Helvetica Neue Light"/>
              </a:rPr>
              <a:t>Silverman, J., 1986, “The Arithmetic of Elliptic Curves”</a:t>
            </a:r>
            <a:endParaRPr sz="1000">
              <a:solidFill>
                <a:schemeClr val="lt2"/>
              </a:solidFill>
              <a:latin typeface="Helvetica Neue Light"/>
              <a:ea typeface="Helvetica Neue Light"/>
              <a:cs typeface="Helvetica Neue Light"/>
              <a:sym typeface="Helvetica Neue Light"/>
            </a:endParaRPr>
          </a:p>
        </p:txBody>
      </p:sp>
      <p:sp>
        <p:nvSpPr>
          <p:cNvPr id="153" name="Google Shape;153;p28"/>
          <p:cNvSpPr txBox="1"/>
          <p:nvPr/>
        </p:nvSpPr>
        <p:spPr>
          <a:xfrm>
            <a:off x="617025" y="1332725"/>
            <a:ext cx="7901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u="sng">
                <a:solidFill>
                  <a:schemeClr val="lt1"/>
                </a:solidFill>
                <a:latin typeface="Helvetica Neue Light"/>
                <a:ea typeface="Helvetica Neue Light"/>
                <a:cs typeface="Helvetica Neue Light"/>
                <a:sym typeface="Helvetica Neue Light"/>
              </a:rPr>
              <a:t>Base point</a:t>
            </a:r>
            <a:r>
              <a:rPr lang="en-GB" sz="1700">
                <a:solidFill>
                  <a:schemeClr val="lt1"/>
                </a:solidFill>
                <a:latin typeface="Helvetica Neue Light"/>
                <a:ea typeface="Helvetica Neue Light"/>
                <a:cs typeface="Helvetica Neue Light"/>
                <a:sym typeface="Helvetica Neue Light"/>
              </a:rPr>
              <a:t> : usually at infinity. In this case, O = [0, 1, 0], which is a point at infinity (we expect that this part of the curve is parallel to the Y axis and </a:t>
            </a:r>
            <a:r>
              <a:rPr lang="en-GB" sz="1700" u="sng">
                <a:solidFill>
                  <a:schemeClr val="lt1"/>
                </a:solidFill>
                <a:latin typeface="Helvetica Neue Light"/>
                <a:ea typeface="Helvetica Neue Light"/>
                <a:cs typeface="Helvetica Neue Light"/>
                <a:sym typeface="Helvetica Neue Light"/>
              </a:rPr>
              <a:t>goes to infinity</a:t>
            </a:r>
            <a:r>
              <a:rPr lang="en-GB" sz="1700">
                <a:solidFill>
                  <a:schemeClr val="lt1"/>
                </a:solidFill>
                <a:latin typeface="Helvetica Neue Light"/>
                <a:ea typeface="Helvetica Neue Light"/>
                <a:cs typeface="Helvetica Neue Light"/>
                <a:sym typeface="Helvetica Neue Light"/>
              </a:rPr>
              <a:t>).</a:t>
            </a:r>
            <a:endParaRPr sz="1700">
              <a:solidFill>
                <a:schemeClr val="lt1"/>
              </a:solidFill>
              <a:latin typeface="Helvetica Neue Light"/>
              <a:ea typeface="Helvetica Neue Light"/>
              <a:cs typeface="Helvetica Neue Light"/>
              <a:sym typeface="Helvetica Neue Light"/>
            </a:endParaRPr>
          </a:p>
        </p:txBody>
      </p:sp>
      <p:pic>
        <p:nvPicPr>
          <p:cNvPr id="154" name="Google Shape;154;p28"/>
          <p:cNvPicPr preferRelativeResize="0"/>
          <p:nvPr/>
        </p:nvPicPr>
        <p:blipFill>
          <a:blip r:embed="rId3">
            <a:alphaModFix/>
          </a:blip>
          <a:stretch>
            <a:fillRect/>
          </a:stretch>
        </p:blipFill>
        <p:spPr>
          <a:xfrm>
            <a:off x="2233413" y="2193125"/>
            <a:ext cx="4677179" cy="2314425"/>
          </a:xfrm>
          <a:prstGeom prst="rect">
            <a:avLst/>
          </a:prstGeom>
          <a:noFill/>
          <a:ln>
            <a:noFill/>
          </a:ln>
        </p:spPr>
      </p:pic>
      <p:sp>
        <p:nvSpPr>
          <p:cNvPr id="155" name="Google Shape;155;p28"/>
          <p:cNvSpPr/>
          <p:nvPr/>
        </p:nvSpPr>
        <p:spPr>
          <a:xfrm>
            <a:off x="3388450" y="2603525"/>
            <a:ext cx="863700" cy="708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8"/>
          <p:cNvSpPr/>
          <p:nvPr/>
        </p:nvSpPr>
        <p:spPr>
          <a:xfrm>
            <a:off x="4846575" y="2550663"/>
            <a:ext cx="863700" cy="846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8"/>
          <p:cNvSpPr/>
          <p:nvPr/>
        </p:nvSpPr>
        <p:spPr>
          <a:xfrm>
            <a:off x="6304825" y="2610650"/>
            <a:ext cx="863700" cy="786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8"/>
          <p:cNvSpPr txBox="1"/>
          <p:nvPr/>
        </p:nvSpPr>
        <p:spPr>
          <a:xfrm>
            <a:off x="7453850" y="2336675"/>
            <a:ext cx="163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Helvetica Neue Light"/>
                <a:ea typeface="Helvetica Neue Light"/>
                <a:cs typeface="Helvetica Neue Light"/>
                <a:sym typeface="Helvetica Neue Light"/>
              </a:rPr>
              <a:t>These points actually go to infinity.</a:t>
            </a:r>
            <a:endParaRPr>
              <a:solidFill>
                <a:schemeClr val="lt1"/>
              </a:solidFill>
              <a:latin typeface="Helvetica Neue Light"/>
              <a:ea typeface="Helvetica Neue Light"/>
              <a:cs typeface="Helvetica Neue Light"/>
              <a:sym typeface="Helvetica Neue Light"/>
            </a:endParaRPr>
          </a:p>
        </p:txBody>
      </p:sp>
      <p:cxnSp>
        <p:nvCxnSpPr>
          <p:cNvPr id="159" name="Google Shape;159;p28"/>
          <p:cNvCxnSpPr>
            <a:stCxn id="158" idx="1"/>
            <a:endCxn id="157" idx="7"/>
          </p:cNvCxnSpPr>
          <p:nvPr/>
        </p:nvCxnSpPr>
        <p:spPr>
          <a:xfrm rot="10800000">
            <a:off x="7041950" y="2725925"/>
            <a:ext cx="411900" cy="264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00"/>
          <p:cNvSpPr txBox="1"/>
          <p:nvPr>
            <p:ph type="title"/>
          </p:nvPr>
        </p:nvSpPr>
        <p:spPr>
          <a:xfrm>
            <a:off x="669750" y="102494"/>
            <a:ext cx="7370700" cy="5685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References</a:t>
            </a:r>
            <a:endParaRPr/>
          </a:p>
        </p:txBody>
      </p:sp>
      <p:sp>
        <p:nvSpPr>
          <p:cNvPr id="824" name="Google Shape;824;p100"/>
          <p:cNvSpPr txBox="1"/>
          <p:nvPr>
            <p:ph idx="1" type="body"/>
          </p:nvPr>
        </p:nvSpPr>
        <p:spPr>
          <a:xfrm>
            <a:off x="914850" y="274425"/>
            <a:ext cx="7569600" cy="4706400"/>
          </a:xfrm>
          <a:prstGeom prst="rect">
            <a:avLst/>
          </a:prstGeom>
        </p:spPr>
        <p:txBody>
          <a:bodyPr anchorCtr="0" anchor="t" bIns="32750" lIns="32750" spcFirstLastPara="1" rIns="32750" wrap="square" tIns="32750">
            <a:noAutofit/>
          </a:bodyPr>
          <a:lstStyle/>
          <a:p>
            <a:pPr indent="0" lvl="0" marL="457200" rtl="0" algn="l">
              <a:spcBef>
                <a:spcPts val="2700"/>
              </a:spcBef>
              <a:spcAft>
                <a:spcPts val="0"/>
              </a:spcAft>
              <a:buNone/>
            </a:pPr>
            <a:r>
              <a:t/>
            </a:r>
            <a:endParaRPr sz="1000">
              <a:solidFill>
                <a:schemeClr val="lt1"/>
              </a:solidFill>
            </a:endParaRPr>
          </a:p>
          <a:p>
            <a:pPr indent="-292100" lvl="0" marL="457200" rtl="0" algn="l">
              <a:spcBef>
                <a:spcPts val="2700"/>
              </a:spcBef>
              <a:spcAft>
                <a:spcPts val="0"/>
              </a:spcAft>
              <a:buClr>
                <a:schemeClr val="lt1"/>
              </a:buClr>
              <a:buSzPts val="1000"/>
              <a:buChar char="•"/>
            </a:pPr>
            <a:r>
              <a:rPr lang="en-GB" sz="1000">
                <a:solidFill>
                  <a:schemeClr val="lt1"/>
                </a:solidFill>
              </a:rPr>
              <a:t>Jean-Marc Couveignes, “Hard homogeneous spaces”, 2006</a:t>
            </a:r>
            <a:endParaRPr sz="1000">
              <a:solidFill>
                <a:schemeClr val="lt1"/>
              </a:solidFill>
            </a:endParaRPr>
          </a:p>
          <a:p>
            <a:pPr indent="-292100" lvl="0" marL="457200" rtl="0" algn="l">
              <a:spcBef>
                <a:spcPts val="0"/>
              </a:spcBef>
              <a:spcAft>
                <a:spcPts val="0"/>
              </a:spcAft>
              <a:buClr>
                <a:schemeClr val="lt1"/>
              </a:buClr>
              <a:buSzPts val="1000"/>
              <a:buChar char="•"/>
            </a:pPr>
            <a:r>
              <a:rPr lang="en-GB" sz="1000">
                <a:solidFill>
                  <a:schemeClr val="lt1"/>
                </a:solidFill>
              </a:rPr>
              <a:t>Luca De Feo. “Mathematics of isogeny based cryptography”, 2017</a:t>
            </a:r>
            <a:endParaRPr sz="1000">
              <a:solidFill>
                <a:schemeClr val="lt1"/>
              </a:solidFill>
            </a:endParaRPr>
          </a:p>
          <a:p>
            <a:pPr indent="-292100" lvl="0" marL="457200" rtl="0" algn="l">
              <a:spcBef>
                <a:spcPts val="0"/>
              </a:spcBef>
              <a:spcAft>
                <a:spcPts val="0"/>
              </a:spcAft>
              <a:buClr>
                <a:schemeClr val="lt1"/>
              </a:buClr>
              <a:buSzPts val="1000"/>
              <a:buChar char="•"/>
            </a:pPr>
            <a:r>
              <a:rPr lang="en-GB" sz="1000">
                <a:solidFill>
                  <a:schemeClr val="lt1"/>
                </a:solidFill>
              </a:rPr>
              <a:t>Luca De Feo, Simon Masson, Christophe Petit and Antonio Sanso, “Verifiable delay functions from supersingular isogenies and pairings”, 2019</a:t>
            </a:r>
            <a:endParaRPr sz="1000">
              <a:solidFill>
                <a:schemeClr val="lt1"/>
              </a:solidFill>
            </a:endParaRPr>
          </a:p>
          <a:p>
            <a:pPr indent="-292100" lvl="0" marL="457200" rtl="0" algn="l">
              <a:spcBef>
                <a:spcPts val="0"/>
              </a:spcBef>
              <a:spcAft>
                <a:spcPts val="0"/>
              </a:spcAft>
              <a:buClr>
                <a:schemeClr val="lt1"/>
              </a:buClr>
              <a:buSzPts val="1000"/>
              <a:buChar char="•"/>
            </a:pPr>
            <a:r>
              <a:rPr lang="en-GB" sz="1000">
                <a:solidFill>
                  <a:schemeClr val="lt1"/>
                </a:solidFill>
              </a:rPr>
              <a:t>Victoria de Quehen, Peter Kutas, Chris Leonardi, Chloe Martindale, Lorenz Panny, Christophe Petit and Katherine Stange, “Improved torsion point attacks on sidh variants”, 2020</a:t>
            </a:r>
            <a:endParaRPr sz="1000">
              <a:solidFill>
                <a:schemeClr val="lt1"/>
              </a:solidFill>
            </a:endParaRPr>
          </a:p>
          <a:p>
            <a:pPr indent="-292100" lvl="0" marL="457200" rtl="0" algn="l">
              <a:spcBef>
                <a:spcPts val="0"/>
              </a:spcBef>
              <a:spcAft>
                <a:spcPts val="0"/>
              </a:spcAft>
              <a:buClr>
                <a:schemeClr val="lt1"/>
              </a:buClr>
              <a:buSzPts val="1000"/>
              <a:buChar char="•"/>
            </a:pPr>
            <a:r>
              <a:rPr lang="en-GB" sz="1000">
                <a:solidFill>
                  <a:schemeClr val="lt1"/>
                </a:solidFill>
              </a:rPr>
              <a:t>Reynald Lercier and François Morain, “Computing isogenies between elliptic curves over F_p^n using couveignes’s algorithm, 2000</a:t>
            </a:r>
            <a:endParaRPr sz="1000">
              <a:solidFill>
                <a:schemeClr val="lt1"/>
              </a:solidFill>
            </a:endParaRPr>
          </a:p>
          <a:p>
            <a:pPr indent="-292100" lvl="0" marL="457200" rtl="0" algn="l">
              <a:spcBef>
                <a:spcPts val="0"/>
              </a:spcBef>
              <a:spcAft>
                <a:spcPts val="0"/>
              </a:spcAft>
              <a:buClr>
                <a:schemeClr val="lt1"/>
              </a:buClr>
              <a:buSzPts val="1000"/>
              <a:buChar char="•"/>
            </a:pPr>
            <a:r>
              <a:rPr lang="en-GB" sz="1000">
                <a:solidFill>
                  <a:schemeClr val="lt1"/>
                </a:solidFill>
              </a:rPr>
              <a:t>A. Lubotzky, R. Phillips, and P. Sarnak. “Ramanujan Graphs”, 1988</a:t>
            </a:r>
            <a:endParaRPr sz="1000">
              <a:solidFill>
                <a:schemeClr val="lt1"/>
              </a:solidFill>
            </a:endParaRPr>
          </a:p>
          <a:p>
            <a:pPr indent="-292100" lvl="0" marL="457200" rtl="0" algn="l">
              <a:spcBef>
                <a:spcPts val="0"/>
              </a:spcBef>
              <a:spcAft>
                <a:spcPts val="0"/>
              </a:spcAft>
              <a:buClr>
                <a:schemeClr val="lt1"/>
              </a:buClr>
              <a:buSzPts val="1000"/>
              <a:buChar char="•"/>
            </a:pPr>
            <a:r>
              <a:rPr lang="en-GB" sz="1000">
                <a:solidFill>
                  <a:schemeClr val="lt1"/>
                </a:solidFill>
              </a:rPr>
              <a:t>Tomoki Moriya, Hiroshi Onuki and Tsuyoshi Takagi. “Sigamal: A supersingular isogeny-based pke and its application to a prf”, 2020</a:t>
            </a:r>
            <a:endParaRPr sz="1000">
              <a:solidFill>
                <a:schemeClr val="lt1"/>
              </a:solidFill>
            </a:endParaRPr>
          </a:p>
          <a:p>
            <a:pPr indent="-292100" lvl="0" marL="457200" rtl="0" algn="l">
              <a:spcBef>
                <a:spcPts val="0"/>
              </a:spcBef>
              <a:spcAft>
                <a:spcPts val="0"/>
              </a:spcAft>
              <a:buClr>
                <a:schemeClr val="lt1"/>
              </a:buClr>
              <a:buSzPts val="1000"/>
              <a:buChar char="•"/>
            </a:pPr>
            <a:r>
              <a:rPr lang="en-GB" sz="1000">
                <a:solidFill>
                  <a:schemeClr val="lt1"/>
                </a:solidFill>
              </a:rPr>
              <a:t>Christian Mouchet, Juan Troncoso-Pastoriza, Jean-Philippe Bossuat and Jean-Pierre Hubaux, “Multiparty homomorphic encryption from ring-learning-with-errors”, 2020</a:t>
            </a:r>
            <a:endParaRPr sz="1000">
              <a:solidFill>
                <a:schemeClr val="lt1"/>
              </a:solidFill>
            </a:endParaRPr>
          </a:p>
          <a:p>
            <a:pPr indent="-292100" lvl="0" marL="457200" rtl="0" algn="l">
              <a:spcBef>
                <a:spcPts val="0"/>
              </a:spcBef>
              <a:spcAft>
                <a:spcPts val="0"/>
              </a:spcAft>
              <a:buClr>
                <a:schemeClr val="lt1"/>
              </a:buClr>
              <a:buSzPts val="1000"/>
              <a:buChar char="•"/>
            </a:pPr>
            <a:r>
              <a:rPr lang="en-GB" sz="1000">
                <a:solidFill>
                  <a:schemeClr val="lt1"/>
                </a:solidFill>
              </a:rPr>
              <a:t>Christophe Petit, Kristin Lauter and Jean-Jacques Quisquater, “Full cryptanalysis of lps and morgenstern hash functions”, 2008</a:t>
            </a:r>
            <a:endParaRPr sz="1000">
              <a:solidFill>
                <a:schemeClr val="lt1"/>
              </a:solidFill>
            </a:endParaRPr>
          </a:p>
          <a:p>
            <a:pPr indent="-292100" lvl="0" marL="457200" rtl="0" algn="l">
              <a:spcBef>
                <a:spcPts val="0"/>
              </a:spcBef>
              <a:spcAft>
                <a:spcPts val="0"/>
              </a:spcAft>
              <a:buClr>
                <a:schemeClr val="lt1"/>
              </a:buClr>
              <a:buSzPts val="1000"/>
              <a:buChar char="•"/>
            </a:pPr>
            <a:r>
              <a:rPr lang="en-GB" sz="1000">
                <a:solidFill>
                  <a:schemeClr val="lt1"/>
                </a:solidFill>
              </a:rPr>
              <a:t>Arnold K. Pizer, “Ramanujan graphs”, 1998</a:t>
            </a:r>
            <a:endParaRPr sz="1000">
              <a:solidFill>
                <a:schemeClr val="lt1"/>
              </a:solidFill>
            </a:endParaRPr>
          </a:p>
          <a:p>
            <a:pPr indent="-292100" lvl="0" marL="457200" rtl="0" algn="l">
              <a:spcBef>
                <a:spcPts val="0"/>
              </a:spcBef>
              <a:spcAft>
                <a:spcPts val="0"/>
              </a:spcAft>
              <a:buClr>
                <a:schemeClr val="lt2"/>
              </a:buClr>
              <a:buSzPts val="1000"/>
              <a:buChar char="•"/>
            </a:pPr>
            <a:r>
              <a:rPr lang="en-GB" sz="1000">
                <a:solidFill>
                  <a:schemeClr val="lt2"/>
                </a:solidFill>
              </a:rPr>
              <a:t>Siegel, J. “Elliptic Curve Encryption”, http://www.umsl.edu/~siegelj/information_theory/projects/EllipticCurveEncyiption.pdf</a:t>
            </a:r>
            <a:endParaRPr sz="1000">
              <a:solidFill>
                <a:schemeClr val="lt1"/>
              </a:solidFill>
            </a:endParaRPr>
          </a:p>
        </p:txBody>
      </p:sp>
      <p:sp>
        <p:nvSpPr>
          <p:cNvPr id="825" name="Google Shape;825;p100"/>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FFFFFF"/>
              </a:buClr>
              <a:buSzPts val="1200"/>
              <a:buFont typeface="Helvetica Neue Ligh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669727" y="214313"/>
            <a:ext cx="7804500" cy="1118400"/>
          </a:xfrm>
          <a:prstGeom prst="rect">
            <a:avLst/>
          </a:prstGeom>
        </p:spPr>
        <p:txBody>
          <a:bodyPr anchorCtr="0" anchor="ctr" bIns="32750" lIns="32750" spcFirstLastPara="1" rIns="32750" wrap="square" tIns="32750">
            <a:noAutofit/>
          </a:bodyPr>
          <a:lstStyle/>
          <a:p>
            <a:pPr indent="0" lvl="0" marL="0" rtl="0" algn="ctr">
              <a:spcBef>
                <a:spcPts val="0"/>
              </a:spcBef>
              <a:spcAft>
                <a:spcPts val="0"/>
              </a:spcAft>
              <a:buNone/>
            </a:pPr>
            <a:r>
              <a:rPr lang="en-GB"/>
              <a:t>Types of</a:t>
            </a:r>
            <a:r>
              <a:rPr lang="en-GB"/>
              <a:t> Elliptic Curves</a:t>
            </a:r>
            <a:endParaRPr/>
          </a:p>
        </p:txBody>
      </p:sp>
      <p:sp>
        <p:nvSpPr>
          <p:cNvPr id="165" name="Google Shape;165;p29"/>
          <p:cNvSpPr txBox="1"/>
          <p:nvPr>
            <p:ph idx="1" type="body"/>
          </p:nvPr>
        </p:nvSpPr>
        <p:spPr>
          <a:xfrm>
            <a:off x="599825" y="907161"/>
            <a:ext cx="7804500" cy="858600"/>
          </a:xfrm>
          <a:prstGeom prst="rect">
            <a:avLst/>
          </a:prstGeom>
        </p:spPr>
        <p:txBody>
          <a:bodyPr anchorCtr="0" anchor="t" bIns="32750" lIns="32750" spcFirstLastPara="1" rIns="32750" wrap="square" tIns="32750">
            <a:noAutofit/>
          </a:bodyPr>
          <a:lstStyle/>
          <a:p>
            <a:pPr indent="0" lvl="0" marL="0" rtl="0" algn="ctr">
              <a:spcBef>
                <a:spcPts val="2700"/>
              </a:spcBef>
              <a:spcAft>
                <a:spcPts val="0"/>
              </a:spcAft>
              <a:buNone/>
            </a:pPr>
            <a:r>
              <a:rPr lang="en-GB"/>
              <a:t>Nodes vs Cusp</a:t>
            </a:r>
            <a:endParaRPr/>
          </a:p>
        </p:txBody>
      </p:sp>
      <p:sp>
        <p:nvSpPr>
          <p:cNvPr id="166" name="Google Shape;166;p29"/>
          <p:cNvSpPr txBox="1"/>
          <p:nvPr>
            <p:ph idx="12" type="sldNum"/>
          </p:nvPr>
        </p:nvSpPr>
        <p:spPr>
          <a:xfrm>
            <a:off x="4437983" y="4875609"/>
            <a:ext cx="2592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None/>
            </a:pPr>
            <a:fld id="{00000000-1234-1234-1234-123412341234}" type="slidenum">
              <a:rPr lang="en-GB"/>
              <a:t>‹#›</a:t>
            </a:fld>
            <a:endParaRPr/>
          </a:p>
        </p:txBody>
      </p:sp>
      <p:pic>
        <p:nvPicPr>
          <p:cNvPr id="167" name="Google Shape;167;p29"/>
          <p:cNvPicPr preferRelativeResize="0"/>
          <p:nvPr/>
        </p:nvPicPr>
        <p:blipFill>
          <a:blip r:embed="rId3">
            <a:alphaModFix/>
          </a:blip>
          <a:stretch>
            <a:fillRect/>
          </a:stretch>
        </p:blipFill>
        <p:spPr>
          <a:xfrm>
            <a:off x="1743438" y="1695650"/>
            <a:ext cx="5657126" cy="2817025"/>
          </a:xfrm>
          <a:prstGeom prst="rect">
            <a:avLst/>
          </a:prstGeom>
          <a:noFill/>
          <a:ln>
            <a:noFill/>
          </a:ln>
        </p:spPr>
      </p:pic>
      <p:sp>
        <p:nvSpPr>
          <p:cNvPr id="168" name="Google Shape;168;p29"/>
          <p:cNvSpPr txBox="1"/>
          <p:nvPr/>
        </p:nvSpPr>
        <p:spPr>
          <a:xfrm>
            <a:off x="1778925" y="4436475"/>
            <a:ext cx="557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lt2"/>
                </a:solidFill>
                <a:latin typeface="Helvetica Neue Light"/>
                <a:ea typeface="Helvetica Neue Light"/>
                <a:cs typeface="Helvetica Neue Light"/>
                <a:sym typeface="Helvetica Neue Light"/>
              </a:rPr>
              <a:t>Silverman, J., 1986, “The Arithmetic of Elliptic Curves”</a:t>
            </a:r>
            <a:endParaRPr sz="1000">
              <a:solidFill>
                <a:schemeClr val="lt2"/>
              </a:solidFill>
              <a:latin typeface="Helvetica Neue Light"/>
              <a:ea typeface="Helvetica Neue Light"/>
              <a:cs typeface="Helvetica Neue Light"/>
              <a:sym typeface="Helvetica Neue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